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6_2DE8EB40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56" r:id="rId5"/>
    <p:sldId id="268" r:id="rId6"/>
    <p:sldId id="259" r:id="rId7"/>
    <p:sldId id="260" r:id="rId8"/>
    <p:sldId id="261" r:id="rId9"/>
    <p:sldId id="262" r:id="rId10"/>
    <p:sldId id="257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B068FC-CCFB-3F15-21D6-754ABEA75750}" name="Anton Hanny" initials="AH" userId="S::anton.hanny@pliktradet.se::107824b7-2178-49cd-94cc-67885d3ce7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280EF-0134-0E0F-F2D3-53276E72171A}" v="171" dt="2022-03-30T09:33:28.298"/>
    <p1510:client id="{1DA52DBD-7183-4154-B41A-8C8FBF9F0671}" v="783" dt="2022-03-30T10:17:50.211"/>
    <p1510:client id="{25F4A71F-A8CE-74B5-148D-4FD8C76F098F}" v="437" dt="2022-04-04T11:05:45.828"/>
    <p1510:client id="{509A116F-03FB-88BA-D257-893253E0D0CE}" v="1" dt="2022-03-30T11:10:12.674"/>
    <p1510:client id="{66A36374-90C8-4781-B717-D4A7C58B3492}" v="1598" dt="2022-03-30T11:07:39.875"/>
    <p1510:client id="{DEBD1E66-C2A7-1970-3BE6-BBD247BB18F0}" v="1" dt="2022-04-04T09:20:08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cia Konstenius" userId="395868f8-38de-4dbb-8485-c5653bf005a0" providerId="ADAL" clId="{66A36374-90C8-4781-B717-D4A7C58B3492}"/>
    <pc:docChg chg="undo custSel addSld modSld sldOrd">
      <pc:chgData name="Felicia Konstenius" userId="395868f8-38de-4dbb-8485-c5653bf005a0" providerId="ADAL" clId="{66A36374-90C8-4781-B717-D4A7C58B3492}" dt="2022-03-30T11:07:39.876" v="1595"/>
      <pc:docMkLst>
        <pc:docMk/>
      </pc:docMkLst>
      <pc:sldChg chg="ord">
        <pc:chgData name="Felicia Konstenius" userId="395868f8-38de-4dbb-8485-c5653bf005a0" providerId="ADAL" clId="{66A36374-90C8-4781-B717-D4A7C58B3492}" dt="2022-03-30T11:07:39.876" v="1595"/>
        <pc:sldMkLst>
          <pc:docMk/>
          <pc:sldMk cId="3194377694" sldId="256"/>
        </pc:sldMkLst>
      </pc:sldChg>
      <pc:sldChg chg="modSp mod">
        <pc:chgData name="Felicia Konstenius" userId="395868f8-38de-4dbb-8485-c5653bf005a0" providerId="ADAL" clId="{66A36374-90C8-4781-B717-D4A7C58B3492}" dt="2022-03-30T10:13:20.026" v="1352" actId="20577"/>
        <pc:sldMkLst>
          <pc:docMk/>
          <pc:sldMk cId="2176818155" sldId="257"/>
        </pc:sldMkLst>
        <pc:spChg chg="mod">
          <ac:chgData name="Felicia Konstenius" userId="395868f8-38de-4dbb-8485-c5653bf005a0" providerId="ADAL" clId="{66A36374-90C8-4781-B717-D4A7C58B3492}" dt="2022-03-30T10:13:20.026" v="1352" actId="20577"/>
          <ac:spMkLst>
            <pc:docMk/>
            <pc:sldMk cId="2176818155" sldId="257"/>
            <ac:spMk id="3" creationId="{BA450D53-C854-4076-B19A-3A4B481F3E8E}"/>
          </ac:spMkLst>
        </pc:spChg>
        <pc:spChg chg="mod">
          <ac:chgData name="Felicia Konstenius" userId="395868f8-38de-4dbb-8485-c5653bf005a0" providerId="ADAL" clId="{66A36374-90C8-4781-B717-D4A7C58B3492}" dt="2022-03-30T10:12:53.182" v="1344" actId="20577"/>
          <ac:spMkLst>
            <pc:docMk/>
            <pc:sldMk cId="2176818155" sldId="257"/>
            <ac:spMk id="5" creationId="{F08FA298-C38E-4712-9A19-32765C0DD11F}"/>
          </ac:spMkLst>
        </pc:spChg>
      </pc:sldChg>
      <pc:sldChg chg="addSp modSp mod">
        <pc:chgData name="Felicia Konstenius" userId="395868f8-38de-4dbb-8485-c5653bf005a0" providerId="ADAL" clId="{66A36374-90C8-4781-B717-D4A7C58B3492}" dt="2022-03-30T10:03:01.900" v="1322" actId="20577"/>
        <pc:sldMkLst>
          <pc:docMk/>
          <pc:sldMk cId="2598685605" sldId="263"/>
        </pc:sldMkLst>
        <pc:spChg chg="mod">
          <ac:chgData name="Felicia Konstenius" userId="395868f8-38de-4dbb-8485-c5653bf005a0" providerId="ADAL" clId="{66A36374-90C8-4781-B717-D4A7C58B3492}" dt="2022-03-30T10:02:41.260" v="1312" actId="1076"/>
          <ac:spMkLst>
            <pc:docMk/>
            <pc:sldMk cId="2598685605" sldId="263"/>
            <ac:spMk id="4" creationId="{7ADC7D11-8427-9D94-94C6-7A50D2279A01}"/>
          </ac:spMkLst>
        </pc:spChg>
        <pc:spChg chg="mod">
          <ac:chgData name="Felicia Konstenius" userId="395868f8-38de-4dbb-8485-c5653bf005a0" providerId="ADAL" clId="{66A36374-90C8-4781-B717-D4A7C58B3492}" dt="2022-03-30T10:02:24.919" v="1310" actId="20577"/>
          <ac:spMkLst>
            <pc:docMk/>
            <pc:sldMk cId="2598685605" sldId="263"/>
            <ac:spMk id="5" creationId="{D225D712-6914-B0A6-208B-978F93C4F698}"/>
          </ac:spMkLst>
        </pc:spChg>
        <pc:spChg chg="mod">
          <ac:chgData name="Felicia Konstenius" userId="395868f8-38de-4dbb-8485-c5653bf005a0" providerId="ADAL" clId="{66A36374-90C8-4781-B717-D4A7C58B3492}" dt="2022-03-30T09:59:06.318" v="1172" actId="1076"/>
          <ac:spMkLst>
            <pc:docMk/>
            <pc:sldMk cId="2598685605" sldId="263"/>
            <ac:spMk id="7" creationId="{5EB53560-83E7-70F3-5C59-08B3A3BC2EF2}"/>
          </ac:spMkLst>
        </pc:spChg>
        <pc:spChg chg="mod">
          <ac:chgData name="Felicia Konstenius" userId="395868f8-38de-4dbb-8485-c5653bf005a0" providerId="ADAL" clId="{66A36374-90C8-4781-B717-D4A7C58B3492}" dt="2022-03-30T09:59:03.334" v="1171" actId="1076"/>
          <ac:spMkLst>
            <pc:docMk/>
            <pc:sldMk cId="2598685605" sldId="263"/>
            <ac:spMk id="8" creationId="{4114CCBC-E04B-34FB-8821-D3AA5974128A}"/>
          </ac:spMkLst>
        </pc:spChg>
        <pc:spChg chg="mod">
          <ac:chgData name="Felicia Konstenius" userId="395868f8-38de-4dbb-8485-c5653bf005a0" providerId="ADAL" clId="{66A36374-90C8-4781-B717-D4A7C58B3492}" dt="2022-03-30T10:02:43.730" v="1313" actId="1076"/>
          <ac:spMkLst>
            <pc:docMk/>
            <pc:sldMk cId="2598685605" sldId="263"/>
            <ac:spMk id="9" creationId="{E34D713D-6116-9A06-FD82-6FA58E8043BD}"/>
          </ac:spMkLst>
        </pc:spChg>
        <pc:spChg chg="mod">
          <ac:chgData name="Felicia Konstenius" userId="395868f8-38de-4dbb-8485-c5653bf005a0" providerId="ADAL" clId="{66A36374-90C8-4781-B717-D4A7C58B3492}" dt="2022-03-30T10:03:01.900" v="1322" actId="20577"/>
          <ac:spMkLst>
            <pc:docMk/>
            <pc:sldMk cId="2598685605" sldId="263"/>
            <ac:spMk id="10" creationId="{8AEB2BF2-DBBA-C1AE-363F-518DE0EBB703}"/>
          </ac:spMkLst>
        </pc:spChg>
        <pc:spChg chg="mod">
          <ac:chgData name="Felicia Konstenius" userId="395868f8-38de-4dbb-8485-c5653bf005a0" providerId="ADAL" clId="{66A36374-90C8-4781-B717-D4A7C58B3492}" dt="2022-03-30T09:59:01.002" v="1170" actId="1076"/>
          <ac:spMkLst>
            <pc:docMk/>
            <pc:sldMk cId="2598685605" sldId="263"/>
            <ac:spMk id="11" creationId="{AAB42158-AEAF-067E-6D69-90B53F512C4A}"/>
          </ac:spMkLst>
        </pc:spChg>
        <pc:spChg chg="add mod">
          <ac:chgData name="Felicia Konstenius" userId="395868f8-38de-4dbb-8485-c5653bf005a0" providerId="ADAL" clId="{66A36374-90C8-4781-B717-D4A7C58B3492}" dt="2022-03-30T09:59:17.311" v="1173" actId="1076"/>
          <ac:spMkLst>
            <pc:docMk/>
            <pc:sldMk cId="2598685605" sldId="263"/>
            <ac:spMk id="13" creationId="{5BBED5FE-1A1F-4280-B4DA-2791269FDEDD}"/>
          </ac:spMkLst>
        </pc:spChg>
        <pc:spChg chg="add mod">
          <ac:chgData name="Felicia Konstenius" userId="395868f8-38de-4dbb-8485-c5653bf005a0" providerId="ADAL" clId="{66A36374-90C8-4781-B717-D4A7C58B3492}" dt="2022-03-30T10:02:37.465" v="1311" actId="1076"/>
          <ac:spMkLst>
            <pc:docMk/>
            <pc:sldMk cId="2598685605" sldId="263"/>
            <ac:spMk id="15" creationId="{58350D75-FDD2-44C5-A31B-E54E0ED2D128}"/>
          </ac:spMkLst>
        </pc:spChg>
      </pc:sldChg>
      <pc:sldChg chg="addSp modSp mod modNotesTx">
        <pc:chgData name="Felicia Konstenius" userId="395868f8-38de-4dbb-8485-c5653bf005a0" providerId="ADAL" clId="{66A36374-90C8-4781-B717-D4A7C58B3492}" dt="2022-03-30T10:04:27.296" v="1339" actId="1076"/>
        <pc:sldMkLst>
          <pc:docMk/>
          <pc:sldMk cId="3536145736" sldId="266"/>
        </pc:sldMkLst>
        <pc:spChg chg="mod">
          <ac:chgData name="Felicia Konstenius" userId="395868f8-38de-4dbb-8485-c5653bf005a0" providerId="ADAL" clId="{66A36374-90C8-4781-B717-D4A7C58B3492}" dt="2022-03-30T10:04:12.219" v="1335" actId="1076"/>
          <ac:spMkLst>
            <pc:docMk/>
            <pc:sldMk cId="3536145736" sldId="266"/>
            <ac:spMk id="2" creationId="{288A1F8E-6F27-426E-951E-B1A565ADC481}"/>
          </ac:spMkLst>
        </pc:spChg>
        <pc:spChg chg="mod">
          <ac:chgData name="Felicia Konstenius" userId="395868f8-38de-4dbb-8485-c5653bf005a0" providerId="ADAL" clId="{66A36374-90C8-4781-B717-D4A7C58B3492}" dt="2022-03-30T10:04:15.714" v="1336" actId="1076"/>
          <ac:spMkLst>
            <pc:docMk/>
            <pc:sldMk cId="3536145736" sldId="266"/>
            <ac:spMk id="3" creationId="{72F06C94-8E1E-4F37-A175-C54C4D32665B}"/>
          </ac:spMkLst>
        </pc:spChg>
        <pc:spChg chg="mod">
          <ac:chgData name="Felicia Konstenius" userId="395868f8-38de-4dbb-8485-c5653bf005a0" providerId="ADAL" clId="{66A36374-90C8-4781-B717-D4A7C58B3492}" dt="2022-03-30T10:04:07.755" v="1334" actId="1076"/>
          <ac:spMkLst>
            <pc:docMk/>
            <pc:sldMk cId="3536145736" sldId="266"/>
            <ac:spMk id="4" creationId="{A1D9B30C-B783-55D2-9BAD-F373DB50F6B2}"/>
          </ac:spMkLst>
        </pc:spChg>
        <pc:spChg chg="mod">
          <ac:chgData name="Felicia Konstenius" userId="395868f8-38de-4dbb-8485-c5653bf005a0" providerId="ADAL" clId="{66A36374-90C8-4781-B717-D4A7C58B3492}" dt="2022-03-30T10:04:03.987" v="1333" actId="1076"/>
          <ac:spMkLst>
            <pc:docMk/>
            <pc:sldMk cId="3536145736" sldId="266"/>
            <ac:spMk id="5" creationId="{9C19DEBB-2F28-E5EB-C454-8128B128DEB7}"/>
          </ac:spMkLst>
        </pc:spChg>
        <pc:spChg chg="mod">
          <ac:chgData name="Felicia Konstenius" userId="395868f8-38de-4dbb-8485-c5653bf005a0" providerId="ADAL" clId="{66A36374-90C8-4781-B717-D4A7C58B3492}" dt="2022-03-30T10:04:27.296" v="1339" actId="1076"/>
          <ac:spMkLst>
            <pc:docMk/>
            <pc:sldMk cId="3536145736" sldId="266"/>
            <ac:spMk id="6" creationId="{048D2E04-9F59-4CB1-813B-B3B0E02D6639}"/>
          </ac:spMkLst>
        </pc:spChg>
        <pc:spChg chg="mod">
          <ac:chgData name="Felicia Konstenius" userId="395868f8-38de-4dbb-8485-c5653bf005a0" providerId="ADAL" clId="{66A36374-90C8-4781-B717-D4A7C58B3492}" dt="2022-03-30T10:04:24.539" v="1338" actId="1076"/>
          <ac:spMkLst>
            <pc:docMk/>
            <pc:sldMk cId="3536145736" sldId="266"/>
            <ac:spMk id="8" creationId="{4B39B657-39AC-442B-9308-06F8D6E94584}"/>
          </ac:spMkLst>
        </pc:spChg>
        <pc:picChg chg="add mod">
          <ac:chgData name="Felicia Konstenius" userId="395868f8-38de-4dbb-8485-c5653bf005a0" providerId="ADAL" clId="{66A36374-90C8-4781-B717-D4A7C58B3492}" dt="2022-03-30T10:03:59.798" v="1332"/>
          <ac:picMkLst>
            <pc:docMk/>
            <pc:sldMk cId="3536145736" sldId="266"/>
            <ac:picMk id="9" creationId="{97A07672-70C2-4C71-8FFD-CAECF0CB85E2}"/>
          </ac:picMkLst>
        </pc:picChg>
      </pc:sldChg>
      <pc:sldChg chg="addSp delSp modSp new mod setBg">
        <pc:chgData name="Felicia Konstenius" userId="395868f8-38de-4dbb-8485-c5653bf005a0" providerId="ADAL" clId="{66A36374-90C8-4781-B717-D4A7C58B3492}" dt="2022-03-30T10:59:52.411" v="1593" actId="1076"/>
        <pc:sldMkLst>
          <pc:docMk/>
          <pc:sldMk cId="3146452606" sldId="268"/>
        </pc:sldMkLst>
        <pc:spChg chg="add del mod">
          <ac:chgData name="Felicia Konstenius" userId="395868f8-38de-4dbb-8485-c5653bf005a0" providerId="ADAL" clId="{66A36374-90C8-4781-B717-D4A7C58B3492}" dt="2022-03-30T10:54:57.335" v="1554" actId="26606"/>
          <ac:spMkLst>
            <pc:docMk/>
            <pc:sldMk cId="3146452606" sldId="268"/>
            <ac:spMk id="3" creationId="{496E1844-31F6-41DA-B07C-B1EEEEC0C38F}"/>
          </ac:spMkLst>
        </pc:spChg>
        <pc:spChg chg="add mod">
          <ac:chgData name="Felicia Konstenius" userId="395868f8-38de-4dbb-8485-c5653bf005a0" providerId="ADAL" clId="{66A36374-90C8-4781-B717-D4A7C58B3492}" dt="2022-03-30T10:54:57.313" v="1553" actId="26606"/>
          <ac:spMkLst>
            <pc:docMk/>
            <pc:sldMk cId="3146452606" sldId="268"/>
            <ac:spMk id="4" creationId="{AEFB5DB8-6DE0-4C1E-9F46-8836C1A93BD3}"/>
          </ac:spMkLst>
        </pc:spChg>
        <pc:spChg chg="add del">
          <ac:chgData name="Felicia Konstenius" userId="395868f8-38de-4dbb-8485-c5653bf005a0" providerId="ADAL" clId="{66A36374-90C8-4781-B717-D4A7C58B3492}" dt="2022-03-30T10:54:57.313" v="1553" actId="26606"/>
          <ac:spMkLst>
            <pc:docMk/>
            <pc:sldMk cId="3146452606" sldId="268"/>
            <ac:spMk id="12" creationId="{C5E6CFF1-2F42-4E10-9A97-F116F46F53FE}"/>
          </ac:spMkLst>
        </pc:spChg>
        <pc:graphicFrameChg chg="add del">
          <ac:chgData name="Felicia Konstenius" userId="395868f8-38de-4dbb-8485-c5653bf005a0" providerId="ADAL" clId="{66A36374-90C8-4781-B717-D4A7C58B3492}" dt="2022-03-30T10:54:57.313" v="1553" actId="26606"/>
          <ac:graphicFrameMkLst>
            <pc:docMk/>
            <pc:sldMk cId="3146452606" sldId="268"/>
            <ac:graphicFrameMk id="7" creationId="{2D293192-503A-E897-760A-AF490FB38610}"/>
          </ac:graphicFrameMkLst>
        </pc:graphicFrameChg>
        <pc:graphicFrameChg chg="add mod">
          <ac:chgData name="Felicia Konstenius" userId="395868f8-38de-4dbb-8485-c5653bf005a0" providerId="ADAL" clId="{66A36374-90C8-4781-B717-D4A7C58B3492}" dt="2022-03-30T10:59:52.411" v="1593" actId="1076"/>
          <ac:graphicFrameMkLst>
            <pc:docMk/>
            <pc:sldMk cId="3146452606" sldId="268"/>
            <ac:graphicFrameMk id="16" creationId="{32975B9C-C859-2E8D-0406-C0B6AE46E529}"/>
          </ac:graphicFrameMkLst>
        </pc:graphicFrameChg>
        <pc:picChg chg="add mod">
          <ac:chgData name="Felicia Konstenius" userId="395868f8-38de-4dbb-8485-c5653bf005a0" providerId="ADAL" clId="{66A36374-90C8-4781-B717-D4A7C58B3492}" dt="2022-03-30T10:54:31.176" v="1550"/>
          <ac:picMkLst>
            <pc:docMk/>
            <pc:sldMk cId="3146452606" sldId="268"/>
            <ac:picMk id="5" creationId="{9B694E49-C49A-4D58-854F-EA5F8F9BC6D0}"/>
          </ac:picMkLst>
        </pc:picChg>
        <pc:picChg chg="add del">
          <ac:chgData name="Felicia Konstenius" userId="395868f8-38de-4dbb-8485-c5653bf005a0" providerId="ADAL" clId="{66A36374-90C8-4781-B717-D4A7C58B3492}" dt="2022-03-30T10:54:57.313" v="1553" actId="26606"/>
          <ac:picMkLst>
            <pc:docMk/>
            <pc:sldMk cId="3146452606" sldId="268"/>
            <ac:picMk id="8" creationId="{197AD60F-6852-D54A-994D-F5C46B4702E2}"/>
          </ac:picMkLst>
        </pc:picChg>
        <pc:picChg chg="add del mod">
          <ac:chgData name="Felicia Konstenius" userId="395868f8-38de-4dbb-8485-c5653bf005a0" providerId="ADAL" clId="{66A36374-90C8-4781-B717-D4A7C58B3492}" dt="2022-03-30T10:56:37.024" v="1560" actId="478"/>
          <ac:picMkLst>
            <pc:docMk/>
            <pc:sldMk cId="3146452606" sldId="268"/>
            <ac:picMk id="9" creationId="{428532DD-9426-42E6-A838-3AC70BAA04C9}"/>
          </ac:picMkLst>
        </pc:picChg>
        <pc:cxnChg chg="add del">
          <ac:chgData name="Felicia Konstenius" userId="395868f8-38de-4dbb-8485-c5653bf005a0" providerId="ADAL" clId="{66A36374-90C8-4781-B717-D4A7C58B3492}" dt="2022-03-30T10:54:57.313" v="1553" actId="26606"/>
          <ac:cxnSpMkLst>
            <pc:docMk/>
            <pc:sldMk cId="3146452606" sldId="268"/>
            <ac:cxnSpMk id="14" creationId="{67182200-4859-4C8D-BCBB-55B245C28BA3}"/>
          </ac:cxnSpMkLst>
        </pc:cxnChg>
      </pc:sldChg>
    </pc:docChg>
  </pc:docChgLst>
  <pc:docChgLst>
    <pc:chgData name="Anton Hanny" userId="107824b7-2178-49cd-94cc-67885d3ce7aa" providerId="ADAL" clId="{1DA52DBD-7183-4154-B41A-8C8FBF9F0671}"/>
    <pc:docChg chg="custSel addSld delSld modSld sldOrd modMainMaster">
      <pc:chgData name="Anton Hanny" userId="107824b7-2178-49cd-94cc-67885d3ce7aa" providerId="ADAL" clId="{1DA52DBD-7183-4154-B41A-8C8FBF9F0671}" dt="2022-03-30T10:17:50.211" v="1690" actId="478"/>
      <pc:docMkLst>
        <pc:docMk/>
      </pc:docMkLst>
      <pc:sldChg chg="setBg">
        <pc:chgData name="Anton Hanny" userId="107824b7-2178-49cd-94cc-67885d3ce7aa" providerId="ADAL" clId="{1DA52DBD-7183-4154-B41A-8C8FBF9F0671}" dt="2022-03-23T13:36:06.173" v="162"/>
        <pc:sldMkLst>
          <pc:docMk/>
          <pc:sldMk cId="3194377694" sldId="256"/>
        </pc:sldMkLst>
      </pc:sldChg>
      <pc:sldChg chg="addSp delSp modSp mod setBg">
        <pc:chgData name="Anton Hanny" userId="107824b7-2178-49cd-94cc-67885d3ce7aa" providerId="ADAL" clId="{1DA52DBD-7183-4154-B41A-8C8FBF9F0671}" dt="2022-03-23T15:11:24.901" v="938" actId="14100"/>
        <pc:sldMkLst>
          <pc:docMk/>
          <pc:sldMk cId="2176818155" sldId="257"/>
        </pc:sldMkLst>
        <pc:spChg chg="add del mod">
          <ac:chgData name="Anton Hanny" userId="107824b7-2178-49cd-94cc-67885d3ce7aa" providerId="ADAL" clId="{1DA52DBD-7183-4154-B41A-8C8FBF9F0671}" dt="2022-03-23T15:08:05.331" v="548"/>
          <ac:spMkLst>
            <pc:docMk/>
            <pc:sldMk cId="2176818155" sldId="257"/>
            <ac:spMk id="2" creationId="{2E93C57F-5C91-49C3-819C-72881D561CCB}"/>
          </ac:spMkLst>
        </pc:spChg>
        <pc:spChg chg="add mod">
          <ac:chgData name="Anton Hanny" userId="107824b7-2178-49cd-94cc-67885d3ce7aa" providerId="ADAL" clId="{1DA52DBD-7183-4154-B41A-8C8FBF9F0671}" dt="2022-03-23T15:09:24.345" v="827" actId="14100"/>
          <ac:spMkLst>
            <pc:docMk/>
            <pc:sldMk cId="2176818155" sldId="257"/>
            <ac:spMk id="3" creationId="{BA450D53-C854-4076-B19A-3A4B481F3E8E}"/>
          </ac:spMkLst>
        </pc:spChg>
        <pc:spChg chg="add mod">
          <ac:chgData name="Anton Hanny" userId="107824b7-2178-49cd-94cc-67885d3ce7aa" providerId="ADAL" clId="{1DA52DBD-7183-4154-B41A-8C8FBF9F0671}" dt="2022-03-23T15:11:24.901" v="938" actId="14100"/>
          <ac:spMkLst>
            <pc:docMk/>
            <pc:sldMk cId="2176818155" sldId="257"/>
            <ac:spMk id="5" creationId="{F08FA298-C38E-4712-9A19-32765C0DD11F}"/>
          </ac:spMkLst>
        </pc:spChg>
        <pc:spChg chg="del">
          <ac:chgData name="Anton Hanny" userId="107824b7-2178-49cd-94cc-67885d3ce7aa" providerId="ADAL" clId="{1DA52DBD-7183-4154-B41A-8C8FBF9F0671}" dt="2022-03-23T15:07:39.083" v="543" actId="478"/>
          <ac:spMkLst>
            <pc:docMk/>
            <pc:sldMk cId="2176818155" sldId="257"/>
            <ac:spMk id="17" creationId="{E0AA6771-D047-9B34-7824-19209C8635EE}"/>
          </ac:spMkLst>
        </pc:spChg>
        <pc:spChg chg="del">
          <ac:chgData name="Anton Hanny" userId="107824b7-2178-49cd-94cc-67885d3ce7aa" providerId="ADAL" clId="{1DA52DBD-7183-4154-B41A-8C8FBF9F0671}" dt="2022-03-23T15:07:37.655" v="542" actId="478"/>
          <ac:spMkLst>
            <pc:docMk/>
            <pc:sldMk cId="2176818155" sldId="257"/>
            <ac:spMk id="18" creationId="{E80CB93A-9A19-737D-6333-78352D015402}"/>
          </ac:spMkLst>
        </pc:spChg>
      </pc:sldChg>
      <pc:sldChg chg="modSp mod setBg modAnim">
        <pc:chgData name="Anton Hanny" userId="107824b7-2178-49cd-94cc-67885d3ce7aa" providerId="ADAL" clId="{1DA52DBD-7183-4154-B41A-8C8FBF9F0671}" dt="2022-03-23T13:48:35.621" v="285" actId="1076"/>
        <pc:sldMkLst>
          <pc:docMk/>
          <pc:sldMk cId="2110341191" sldId="259"/>
        </pc:sldMkLst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2" creationId="{6854CE51-F646-048C-4C8C-62A307803FED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4" creationId="{97639248-FB14-4544-D183-41681CFD126C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5" creationId="{1A7F6786-72A6-7957-1EF9-6E5177E592A3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7" creationId="{414A8DCD-D4B1-5606-DDEF-751F5628A249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8" creationId="{96C713EA-09A7-C767-7FD5-F1DB71579EC1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10" creationId="{697516C8-6374-2613-49CF-5BE584D3AF6E}"/>
          </ac:spMkLst>
        </pc:spChg>
        <pc:spChg chg="mod">
          <ac:chgData name="Anton Hanny" userId="107824b7-2178-49cd-94cc-67885d3ce7aa" providerId="ADAL" clId="{1DA52DBD-7183-4154-B41A-8C8FBF9F0671}" dt="2022-03-23T13:48:35.621" v="285" actId="1076"/>
          <ac:spMkLst>
            <pc:docMk/>
            <pc:sldMk cId="2110341191" sldId="259"/>
            <ac:spMk id="11" creationId="{FA82B31F-8286-8FF9-9B8A-B9C67407007E}"/>
          </ac:spMkLst>
        </pc:spChg>
      </pc:sldChg>
      <pc:sldChg chg="addSp delSp modSp mod setBg modAnim">
        <pc:chgData name="Anton Hanny" userId="107824b7-2178-49cd-94cc-67885d3ce7aa" providerId="ADAL" clId="{1DA52DBD-7183-4154-B41A-8C8FBF9F0671}" dt="2022-03-23T14:56:10.621" v="355" actId="207"/>
        <pc:sldMkLst>
          <pc:docMk/>
          <pc:sldMk cId="3732024458" sldId="260"/>
        </pc:sldMkLst>
        <pc:spChg chg="mod">
          <ac:chgData name="Anton Hanny" userId="107824b7-2178-49cd-94cc-67885d3ce7aa" providerId="ADAL" clId="{1DA52DBD-7183-4154-B41A-8C8FBF9F0671}" dt="2022-03-23T13:04:15.480" v="75" actId="790"/>
          <ac:spMkLst>
            <pc:docMk/>
            <pc:sldMk cId="3732024458" sldId="260"/>
            <ac:spMk id="2" creationId="{A49BA90E-D3ED-8530-FDB8-45A9016CCC14}"/>
          </ac:spMkLst>
        </pc:spChg>
        <pc:spChg chg="add mod">
          <ac:chgData name="Anton Hanny" userId="107824b7-2178-49cd-94cc-67885d3ce7aa" providerId="ADAL" clId="{1DA52DBD-7183-4154-B41A-8C8FBF9F0671}" dt="2022-03-23T13:48:17.594" v="284" actId="1076"/>
          <ac:spMkLst>
            <pc:docMk/>
            <pc:sldMk cId="3732024458" sldId="260"/>
            <ac:spMk id="30" creationId="{165EC579-1531-441A-B792-F99E5566BC31}"/>
          </ac:spMkLst>
        </pc:spChg>
        <pc:spChg chg="add del mod">
          <ac:chgData name="Anton Hanny" userId="107824b7-2178-49cd-94cc-67885d3ce7aa" providerId="ADAL" clId="{1DA52DBD-7183-4154-B41A-8C8FBF9F0671}" dt="2022-03-23T13:35:17.014" v="161"/>
          <ac:spMkLst>
            <pc:docMk/>
            <pc:sldMk cId="3732024458" sldId="260"/>
            <ac:spMk id="39" creationId="{2BD95001-1993-4437-8E80-214B9CA58F57}"/>
          </ac:spMkLst>
        </pc:spChg>
        <pc:spChg chg="mod">
          <ac:chgData name="Anton Hanny" userId="107824b7-2178-49cd-94cc-67885d3ce7aa" providerId="ADAL" clId="{1DA52DBD-7183-4154-B41A-8C8FBF9F0671}" dt="2022-03-23T14:56:10.621" v="355" actId="207"/>
          <ac:spMkLst>
            <pc:docMk/>
            <pc:sldMk cId="3732024458" sldId="260"/>
            <ac:spMk id="71" creationId="{CBA324D2-C850-8428-C470-68FB117EAF10}"/>
          </ac:spMkLst>
        </pc:spChg>
        <pc:spChg chg="mod">
          <ac:chgData name="Anton Hanny" userId="107824b7-2178-49cd-94cc-67885d3ce7aa" providerId="ADAL" clId="{1DA52DBD-7183-4154-B41A-8C8FBF9F0671}" dt="2022-03-23T14:56:02.632" v="354" actId="207"/>
          <ac:spMkLst>
            <pc:docMk/>
            <pc:sldMk cId="3732024458" sldId="260"/>
            <ac:spMk id="74" creationId="{8813A717-2F03-C7B7-E64F-E19306A6280A}"/>
          </ac:spMkLst>
        </pc:spChg>
        <pc:spChg chg="mod">
          <ac:chgData name="Anton Hanny" userId="107824b7-2178-49cd-94cc-67885d3ce7aa" providerId="ADAL" clId="{1DA52DBD-7183-4154-B41A-8C8FBF9F0671}" dt="2022-03-23T13:48:17.594" v="284" actId="1076"/>
          <ac:spMkLst>
            <pc:docMk/>
            <pc:sldMk cId="3732024458" sldId="260"/>
            <ac:spMk id="75" creationId="{2A391555-BCB1-E2EE-00CF-6A71501172CB}"/>
          </ac:spMkLst>
        </pc:spChg>
        <pc:spChg chg="mod">
          <ac:chgData name="Anton Hanny" userId="107824b7-2178-49cd-94cc-67885d3ce7aa" providerId="ADAL" clId="{1DA52DBD-7183-4154-B41A-8C8FBF9F0671}" dt="2022-03-23T13:48:17.594" v="284" actId="1076"/>
          <ac:spMkLst>
            <pc:docMk/>
            <pc:sldMk cId="3732024458" sldId="260"/>
            <ac:spMk id="76" creationId="{A13E16FD-790F-A939-2E8E-187A983E7125}"/>
          </ac:spMkLst>
        </pc:spChg>
        <pc:spChg chg="mod">
          <ac:chgData name="Anton Hanny" userId="107824b7-2178-49cd-94cc-67885d3ce7aa" providerId="ADAL" clId="{1DA52DBD-7183-4154-B41A-8C8FBF9F0671}" dt="2022-03-23T14:53:13.369" v="308" actId="790"/>
          <ac:spMkLst>
            <pc:docMk/>
            <pc:sldMk cId="3732024458" sldId="260"/>
            <ac:spMk id="78" creationId="{9896562E-89D8-8BAE-DB24-C1442B69DE4F}"/>
          </ac:spMkLst>
        </pc:spChg>
        <pc:cxnChg chg="add mod">
          <ac:chgData name="Anton Hanny" userId="107824b7-2178-49cd-94cc-67885d3ce7aa" providerId="ADAL" clId="{1DA52DBD-7183-4154-B41A-8C8FBF9F0671}" dt="2022-03-23T13:48:17.594" v="284" actId="1076"/>
          <ac:cxnSpMkLst>
            <pc:docMk/>
            <pc:sldMk cId="3732024458" sldId="260"/>
            <ac:cxnSpMk id="4" creationId="{7EE39696-C59C-4D77-AD3A-1F551A7848E1}"/>
          </ac:cxnSpMkLst>
        </pc:cxnChg>
        <pc:cxnChg chg="add del mod">
          <ac:chgData name="Anton Hanny" userId="107824b7-2178-49cd-94cc-67885d3ce7aa" providerId="ADAL" clId="{1DA52DBD-7183-4154-B41A-8C8FBF9F0671}" dt="2022-03-23T13:04:38.206" v="79" actId="478"/>
          <ac:cxnSpMkLst>
            <pc:docMk/>
            <pc:sldMk cId="3732024458" sldId="260"/>
            <ac:cxnSpMk id="8" creationId="{59F3D0D7-A748-4CDF-B56B-C8FD3F97CF3D}"/>
          </ac:cxnSpMkLst>
        </pc:cxnChg>
        <pc:cxnChg chg="add del mod">
          <ac:chgData name="Anton Hanny" userId="107824b7-2178-49cd-94cc-67885d3ce7aa" providerId="ADAL" clId="{1DA52DBD-7183-4154-B41A-8C8FBF9F0671}" dt="2022-03-23T13:05:09.094" v="90" actId="478"/>
          <ac:cxnSpMkLst>
            <pc:docMk/>
            <pc:sldMk cId="3732024458" sldId="260"/>
            <ac:cxnSpMk id="12" creationId="{F52C1C2E-D082-4839-81C7-70E71DED3829}"/>
          </ac:cxnSpMkLst>
        </pc:cxnChg>
        <pc:cxnChg chg="add del mod">
          <ac:chgData name="Anton Hanny" userId="107824b7-2178-49cd-94cc-67885d3ce7aa" providerId="ADAL" clId="{1DA52DBD-7183-4154-B41A-8C8FBF9F0671}" dt="2022-03-23T13:05:32.324" v="95" actId="478"/>
          <ac:cxnSpMkLst>
            <pc:docMk/>
            <pc:sldMk cId="3732024458" sldId="260"/>
            <ac:cxnSpMk id="22" creationId="{87DFA3DF-7BC3-49FE-9B48-86F90D0B8663}"/>
          </ac:cxnSpMkLst>
        </pc:cxnChg>
        <pc:cxnChg chg="add del mod">
          <ac:chgData name="Anton Hanny" userId="107824b7-2178-49cd-94cc-67885d3ce7aa" providerId="ADAL" clId="{1DA52DBD-7183-4154-B41A-8C8FBF9F0671}" dt="2022-03-23T13:36:25.442" v="163" actId="478"/>
          <ac:cxnSpMkLst>
            <pc:docMk/>
            <pc:sldMk cId="3732024458" sldId="260"/>
            <ac:cxnSpMk id="27" creationId="{F00DE9D0-1043-4B30-B45E-FBC71C0B50BE}"/>
          </ac:cxnSpMkLst>
        </pc:cxnChg>
        <pc:cxnChg chg="add mod">
          <ac:chgData name="Anton Hanny" userId="107824b7-2178-49cd-94cc-67885d3ce7aa" providerId="ADAL" clId="{1DA52DBD-7183-4154-B41A-8C8FBF9F0671}" dt="2022-03-23T13:48:17.594" v="284" actId="1076"/>
          <ac:cxnSpMkLst>
            <pc:docMk/>
            <pc:sldMk cId="3732024458" sldId="260"/>
            <ac:cxnSpMk id="38" creationId="{28EFB9DA-8BBE-4B95-B016-9235E49058F3}"/>
          </ac:cxnSpMkLst>
        </pc:cxnChg>
        <pc:cxnChg chg="add mod">
          <ac:chgData name="Anton Hanny" userId="107824b7-2178-49cd-94cc-67885d3ce7aa" providerId="ADAL" clId="{1DA52DBD-7183-4154-B41A-8C8FBF9F0671}" dt="2022-03-23T13:48:17.594" v="284" actId="1076"/>
          <ac:cxnSpMkLst>
            <pc:docMk/>
            <pc:sldMk cId="3732024458" sldId="260"/>
            <ac:cxnSpMk id="44" creationId="{CC93C3FD-A5D5-4AEA-B36D-C98722086FDE}"/>
          </ac:cxnSpMkLst>
        </pc:cxnChg>
        <pc:cxnChg chg="del mod">
          <ac:chgData name="Anton Hanny" userId="107824b7-2178-49cd-94cc-67885d3ce7aa" providerId="ADAL" clId="{1DA52DBD-7183-4154-B41A-8C8FBF9F0671}" dt="2022-03-23T13:02:00.228" v="52" actId="478"/>
          <ac:cxnSpMkLst>
            <pc:docMk/>
            <pc:sldMk cId="3732024458" sldId="260"/>
            <ac:cxnSpMk id="77" creationId="{D1727D87-5F65-0A8C-FDE9-AAE9A6182D5E}"/>
          </ac:cxnSpMkLst>
        </pc:cxnChg>
      </pc:sldChg>
      <pc:sldChg chg="addSp delSp modSp mod setBg">
        <pc:chgData name="Anton Hanny" userId="107824b7-2178-49cd-94cc-67885d3ce7aa" providerId="ADAL" clId="{1DA52DBD-7183-4154-B41A-8C8FBF9F0671}" dt="2022-03-23T15:07:22.897" v="541" actId="790"/>
        <pc:sldMkLst>
          <pc:docMk/>
          <pc:sldMk cId="622185528" sldId="261"/>
        </pc:sldMkLst>
        <pc:spChg chg="del mod">
          <ac:chgData name="Anton Hanny" userId="107824b7-2178-49cd-94cc-67885d3ce7aa" providerId="ADAL" clId="{1DA52DBD-7183-4154-B41A-8C8FBF9F0671}" dt="2022-03-23T14:54:30.077" v="321" actId="478"/>
          <ac:spMkLst>
            <pc:docMk/>
            <pc:sldMk cId="622185528" sldId="261"/>
            <ac:spMk id="2" creationId="{3E4E66CC-64A2-73A1-2971-4BD41EDA2C83}"/>
          </ac:spMkLst>
        </pc:spChg>
        <pc:spChg chg="mod ord">
          <ac:chgData name="Anton Hanny" userId="107824b7-2178-49cd-94cc-67885d3ce7aa" providerId="ADAL" clId="{1DA52DBD-7183-4154-B41A-8C8FBF9F0671}" dt="2022-03-23T15:07:22.897" v="541" actId="790"/>
          <ac:spMkLst>
            <pc:docMk/>
            <pc:sldMk cId="622185528" sldId="261"/>
            <ac:spMk id="5" creationId="{64EAE1F6-895E-CFC5-154A-A427B1079529}"/>
          </ac:spMkLst>
        </pc:spChg>
        <pc:spChg chg="add mod ord">
          <ac:chgData name="Anton Hanny" userId="107824b7-2178-49cd-94cc-67885d3ce7aa" providerId="ADAL" clId="{1DA52DBD-7183-4154-B41A-8C8FBF9F0671}" dt="2022-03-23T14:57:16.907" v="363" actId="1076"/>
          <ac:spMkLst>
            <pc:docMk/>
            <pc:sldMk cId="622185528" sldId="261"/>
            <ac:spMk id="6" creationId="{D0FDB5FC-1C3C-40D0-BF78-CC2419357F4D}"/>
          </ac:spMkLst>
        </pc:spChg>
        <pc:spChg chg="mod">
          <ac:chgData name="Anton Hanny" userId="107824b7-2178-49cd-94cc-67885d3ce7aa" providerId="ADAL" clId="{1DA52DBD-7183-4154-B41A-8C8FBF9F0671}" dt="2022-03-23T14:57:21.198" v="364" actId="1076"/>
          <ac:spMkLst>
            <pc:docMk/>
            <pc:sldMk cId="622185528" sldId="261"/>
            <ac:spMk id="12" creationId="{D52E2673-3383-564D-F521-43BAAEB6A1BE}"/>
          </ac:spMkLst>
        </pc:spChg>
        <pc:spChg chg="mod">
          <ac:chgData name="Anton Hanny" userId="107824b7-2178-49cd-94cc-67885d3ce7aa" providerId="ADAL" clId="{1DA52DBD-7183-4154-B41A-8C8FBF9F0671}" dt="2022-03-23T14:56:39.851" v="359" actId="207"/>
          <ac:spMkLst>
            <pc:docMk/>
            <pc:sldMk cId="622185528" sldId="261"/>
            <ac:spMk id="13" creationId="{270C4F69-F98A-8B9E-E513-2CF2E968A3C2}"/>
          </ac:spMkLst>
        </pc:spChg>
        <pc:spChg chg="mod">
          <ac:chgData name="Anton Hanny" userId="107824b7-2178-49cd-94cc-67885d3ce7aa" providerId="ADAL" clId="{1DA52DBD-7183-4154-B41A-8C8FBF9F0671}" dt="2022-03-23T13:41:47.394" v="247" actId="1076"/>
          <ac:spMkLst>
            <pc:docMk/>
            <pc:sldMk cId="622185528" sldId="261"/>
            <ac:spMk id="14" creationId="{EC62CF3D-D55E-5B73-7EE0-A18AC65F2F61}"/>
          </ac:spMkLst>
        </pc:spChg>
        <pc:spChg chg="del mod">
          <ac:chgData name="Anton Hanny" userId="107824b7-2178-49cd-94cc-67885d3ce7aa" providerId="ADAL" clId="{1DA52DBD-7183-4154-B41A-8C8FBF9F0671}" dt="2022-03-23T13:37:34.468" v="179" actId="478"/>
          <ac:spMkLst>
            <pc:docMk/>
            <pc:sldMk cId="622185528" sldId="261"/>
            <ac:spMk id="15" creationId="{8A3AC90B-A51B-4E7C-EBC1-CE62B491CE36}"/>
          </ac:spMkLst>
        </pc:spChg>
        <pc:spChg chg="add mod">
          <ac:chgData name="Anton Hanny" userId="107824b7-2178-49cd-94cc-67885d3ce7aa" providerId="ADAL" clId="{1DA52DBD-7183-4154-B41A-8C8FBF9F0671}" dt="2022-03-23T14:55:00.737" v="332" actId="14100"/>
          <ac:spMkLst>
            <pc:docMk/>
            <pc:sldMk cId="622185528" sldId="261"/>
            <ac:spMk id="37" creationId="{9E6FFA4D-9A20-47AF-B490-5E9FBDB8C857}"/>
          </ac:spMkLst>
        </pc:spChg>
        <pc:spChg chg="add mod">
          <ac:chgData name="Anton Hanny" userId="107824b7-2178-49cd-94cc-67885d3ce7aa" providerId="ADAL" clId="{1DA52DBD-7183-4154-B41A-8C8FBF9F0671}" dt="2022-03-23T14:55:42.406" v="352" actId="1076"/>
          <ac:spMkLst>
            <pc:docMk/>
            <pc:sldMk cId="622185528" sldId="261"/>
            <ac:spMk id="38" creationId="{7B12D5A1-6569-4132-9AAF-CAA702EF45D5}"/>
          </ac:spMkLst>
        </pc:spChg>
        <pc:spChg chg="add mod">
          <ac:chgData name="Anton Hanny" userId="107824b7-2178-49cd-94cc-67885d3ce7aa" providerId="ADAL" clId="{1DA52DBD-7183-4154-B41A-8C8FBF9F0671}" dt="2022-03-23T14:55:45.109" v="353" actId="1076"/>
          <ac:spMkLst>
            <pc:docMk/>
            <pc:sldMk cId="622185528" sldId="261"/>
            <ac:spMk id="39" creationId="{903AF844-0A28-43DA-9126-6CE1448DEE18}"/>
          </ac:spMkLst>
        </pc:spChg>
        <pc:cxnChg chg="del mod">
          <ac:chgData name="Anton Hanny" userId="107824b7-2178-49cd-94cc-67885d3ce7aa" providerId="ADAL" clId="{1DA52DBD-7183-4154-B41A-8C8FBF9F0671}" dt="2022-03-23T13:40:13.387" v="198" actId="478"/>
          <ac:cxnSpMkLst>
            <pc:docMk/>
            <pc:sldMk cId="622185528" sldId="261"/>
            <ac:cxnSpMk id="7" creationId="{2EDD30D7-D086-8384-F18F-AE2F3D961F7B}"/>
          </ac:cxnSpMkLst>
        </pc:cxnChg>
        <pc:cxnChg chg="del">
          <ac:chgData name="Anton Hanny" userId="107824b7-2178-49cd-94cc-67885d3ce7aa" providerId="ADAL" clId="{1DA52DBD-7183-4154-B41A-8C8FBF9F0671}" dt="2022-03-23T13:40:42.873" v="230" actId="478"/>
          <ac:cxnSpMkLst>
            <pc:docMk/>
            <pc:sldMk cId="622185528" sldId="261"/>
            <ac:cxnSpMk id="8" creationId="{CB467337-6914-5BFB-53CA-2CEF85EFEC4E}"/>
          </ac:cxnSpMkLst>
        </pc:cxnChg>
        <pc:cxnChg chg="mod">
          <ac:chgData name="Anton Hanny" userId="107824b7-2178-49cd-94cc-67885d3ce7aa" providerId="ADAL" clId="{1DA52DBD-7183-4154-B41A-8C8FBF9F0671}" dt="2022-03-23T14:56:18.055" v="356" actId="208"/>
          <ac:cxnSpMkLst>
            <pc:docMk/>
            <pc:sldMk cId="622185528" sldId="261"/>
            <ac:cxnSpMk id="9" creationId="{CB467337-6914-5BFB-53CA-2CEF85EFEC4E}"/>
          </ac:cxnSpMkLst>
        </pc:cxnChg>
        <pc:cxnChg chg="del">
          <ac:chgData name="Anton Hanny" userId="107824b7-2178-49cd-94cc-67885d3ce7aa" providerId="ADAL" clId="{1DA52DBD-7183-4154-B41A-8C8FBF9F0671}" dt="2022-03-23T13:40:14.633" v="199" actId="478"/>
          <ac:cxnSpMkLst>
            <pc:docMk/>
            <pc:sldMk cId="622185528" sldId="261"/>
            <ac:cxnSpMk id="10" creationId="{CB467337-6914-5BFB-53CA-2CEF85EFEC4E}"/>
          </ac:cxnSpMkLst>
        </pc:cxnChg>
        <pc:cxnChg chg="del">
          <ac:chgData name="Anton Hanny" userId="107824b7-2178-49cd-94cc-67885d3ce7aa" providerId="ADAL" clId="{1DA52DBD-7183-4154-B41A-8C8FBF9F0671}" dt="2022-03-23T13:40:15.761" v="200" actId="478"/>
          <ac:cxnSpMkLst>
            <pc:docMk/>
            <pc:sldMk cId="622185528" sldId="261"/>
            <ac:cxnSpMk id="11" creationId="{CB467337-6914-5BFB-53CA-2CEF85EFEC4E}"/>
          </ac:cxnSpMkLst>
        </pc:cxnChg>
        <pc:cxnChg chg="add mod">
          <ac:chgData name="Anton Hanny" userId="107824b7-2178-49cd-94cc-67885d3ce7aa" providerId="ADAL" clId="{1DA52DBD-7183-4154-B41A-8C8FBF9F0671}" dt="2022-03-23T14:56:23.134" v="357" actId="208"/>
          <ac:cxnSpMkLst>
            <pc:docMk/>
            <pc:sldMk cId="622185528" sldId="261"/>
            <ac:cxnSpMk id="16" creationId="{99BAF4C6-956B-46DB-9613-610420644803}"/>
          </ac:cxnSpMkLst>
        </pc:cxnChg>
        <pc:cxnChg chg="add mod">
          <ac:chgData name="Anton Hanny" userId="107824b7-2178-49cd-94cc-67885d3ce7aa" providerId="ADAL" clId="{1DA52DBD-7183-4154-B41A-8C8FBF9F0671}" dt="2022-03-23T14:56:27.288" v="358" actId="208"/>
          <ac:cxnSpMkLst>
            <pc:docMk/>
            <pc:sldMk cId="622185528" sldId="261"/>
            <ac:cxnSpMk id="17" creationId="{95F0E511-F4FC-44D2-A74F-E1DB93CA2D5E}"/>
          </ac:cxnSpMkLst>
        </pc:cxnChg>
        <pc:cxnChg chg="add del">
          <ac:chgData name="Anton Hanny" userId="107824b7-2178-49cd-94cc-67885d3ce7aa" providerId="ADAL" clId="{1DA52DBD-7183-4154-B41A-8C8FBF9F0671}" dt="2022-03-23T13:42:25.408" v="259" actId="478"/>
          <ac:cxnSpMkLst>
            <pc:docMk/>
            <pc:sldMk cId="622185528" sldId="261"/>
            <ac:cxnSpMk id="23" creationId="{733CE6F6-E480-4BB7-B20B-9E1449BB3EBE}"/>
          </ac:cxnSpMkLst>
        </pc:cxnChg>
        <pc:cxnChg chg="add mod ord">
          <ac:chgData name="Anton Hanny" userId="107824b7-2178-49cd-94cc-67885d3ce7aa" providerId="ADAL" clId="{1DA52DBD-7183-4154-B41A-8C8FBF9F0671}" dt="2022-03-23T14:58:34.781" v="370" actId="14100"/>
          <ac:cxnSpMkLst>
            <pc:docMk/>
            <pc:sldMk cId="622185528" sldId="261"/>
            <ac:cxnSpMk id="25" creationId="{7D3137E9-038F-4B08-A645-98C650BB0619}"/>
          </ac:cxnSpMkLst>
        </pc:cxnChg>
        <pc:cxnChg chg="add mod ord">
          <ac:chgData name="Anton Hanny" userId="107824b7-2178-49cd-94cc-67885d3ce7aa" providerId="ADAL" clId="{1DA52DBD-7183-4154-B41A-8C8FBF9F0671}" dt="2022-03-23T14:58:44.577" v="372" actId="693"/>
          <ac:cxnSpMkLst>
            <pc:docMk/>
            <pc:sldMk cId="622185528" sldId="261"/>
            <ac:cxnSpMk id="31" creationId="{9AC0D718-4D71-4DB2-8E7B-DBDC5E480644}"/>
          </ac:cxnSpMkLst>
        </pc:cxnChg>
      </pc:sldChg>
      <pc:sldChg chg="addSp modSp mod setBg">
        <pc:chgData name="Anton Hanny" userId="107824b7-2178-49cd-94cc-67885d3ce7aa" providerId="ADAL" clId="{1DA52DBD-7183-4154-B41A-8C8FBF9F0671}" dt="2022-03-23T15:06:24.339" v="540" actId="20577"/>
        <pc:sldMkLst>
          <pc:docMk/>
          <pc:sldMk cId="770239296" sldId="262"/>
        </pc:sldMkLst>
        <pc:spChg chg="mo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2" creationId="{96D91139-CEE8-0F23-E3B1-494810C0BF39}"/>
          </ac:spMkLst>
        </pc:spChg>
        <pc:spChg chg="mo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3" creationId="{8391B69A-0BBF-9F4C-A9DE-8A43EFBE6AB5}"/>
          </ac:spMkLst>
        </pc:spChg>
        <pc:spChg chg="mo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4" creationId="{EEAC0156-3AAD-7E9C-D2E5-E3FF90976A20}"/>
          </ac:spMkLst>
        </pc:spChg>
        <pc:spChg chg="mo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5" creationId="{040304E7-723C-B4E2-A449-4DFB0DE51108}"/>
          </ac:spMkLst>
        </pc:spChg>
        <pc:spChg chg="add mod or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6" creationId="{1B73025B-E631-4887-B0F0-FADF185412B7}"/>
          </ac:spMkLst>
        </pc:spChg>
        <pc:spChg chg="mod">
          <ac:chgData name="Anton Hanny" userId="107824b7-2178-49cd-94cc-67885d3ce7aa" providerId="ADAL" clId="{1DA52DBD-7183-4154-B41A-8C8FBF9F0671}" dt="2022-03-23T15:06:24.339" v="540" actId="20577"/>
          <ac:spMkLst>
            <pc:docMk/>
            <pc:sldMk cId="770239296" sldId="262"/>
            <ac:spMk id="7" creationId="{F3C30E92-7BA4-9D61-2737-8B9AA1DFBEE8}"/>
          </ac:spMkLst>
        </pc:spChg>
        <pc:spChg chg="add mod ord">
          <ac:chgData name="Anton Hanny" userId="107824b7-2178-49cd-94cc-67885d3ce7aa" providerId="ADAL" clId="{1DA52DBD-7183-4154-B41A-8C8FBF9F0671}" dt="2022-03-23T15:04:49.244" v="524" actId="1076"/>
          <ac:spMkLst>
            <pc:docMk/>
            <pc:sldMk cId="770239296" sldId="262"/>
            <ac:spMk id="8" creationId="{1AC3C87E-66D5-443C-AE55-F83702BE4489}"/>
          </ac:spMkLst>
        </pc:spChg>
      </pc:sldChg>
      <pc:sldChg chg="delSp modSp mod setBg">
        <pc:chgData name="Anton Hanny" userId="107824b7-2178-49cd-94cc-67885d3ce7aa" providerId="ADAL" clId="{1DA52DBD-7183-4154-B41A-8C8FBF9F0671}" dt="2022-03-30T09:49:10.342" v="1259" actId="478"/>
        <pc:sldMkLst>
          <pc:docMk/>
          <pc:sldMk cId="2598685605" sldId="263"/>
        </pc:sldMkLst>
        <pc:spChg chg="mod">
          <ac:chgData name="Anton Hanny" userId="107824b7-2178-49cd-94cc-67885d3ce7aa" providerId="ADAL" clId="{1DA52DBD-7183-4154-B41A-8C8FBF9F0671}" dt="2022-03-23T13:51:12.177" v="300" actId="1076"/>
          <ac:spMkLst>
            <pc:docMk/>
            <pc:sldMk cId="2598685605" sldId="263"/>
            <ac:spMk id="4" creationId="{7ADC7D11-8427-9D94-94C6-7A50D2279A01}"/>
          </ac:spMkLst>
        </pc:spChg>
        <pc:spChg chg="mod">
          <ac:chgData name="Anton Hanny" userId="107824b7-2178-49cd-94cc-67885d3ce7aa" providerId="ADAL" clId="{1DA52DBD-7183-4154-B41A-8C8FBF9F0671}" dt="2022-03-23T13:50:51.936" v="292" actId="1076"/>
          <ac:spMkLst>
            <pc:docMk/>
            <pc:sldMk cId="2598685605" sldId="263"/>
            <ac:spMk id="5" creationId="{D225D712-6914-B0A6-208B-978F93C4F698}"/>
          </ac:spMkLst>
        </pc:spChg>
        <pc:spChg chg="del mod">
          <ac:chgData name="Anton Hanny" userId="107824b7-2178-49cd-94cc-67885d3ce7aa" providerId="ADAL" clId="{1DA52DBD-7183-4154-B41A-8C8FBF9F0671}" dt="2022-03-30T09:49:10.342" v="1259" actId="478"/>
          <ac:spMkLst>
            <pc:docMk/>
            <pc:sldMk cId="2598685605" sldId="263"/>
            <ac:spMk id="6" creationId="{D79DC04E-E42C-1064-BDED-DB173038F6CF}"/>
          </ac:spMkLst>
        </pc:spChg>
        <pc:spChg chg="mod">
          <ac:chgData name="Anton Hanny" userId="107824b7-2178-49cd-94cc-67885d3ce7aa" providerId="ADAL" clId="{1DA52DBD-7183-4154-B41A-8C8FBF9F0671}" dt="2022-03-23T13:51:10.178" v="299" actId="1076"/>
          <ac:spMkLst>
            <pc:docMk/>
            <pc:sldMk cId="2598685605" sldId="263"/>
            <ac:spMk id="7" creationId="{5EB53560-83E7-70F3-5C59-08B3A3BC2EF2}"/>
          </ac:spMkLst>
        </pc:spChg>
        <pc:spChg chg="mod">
          <ac:chgData name="Anton Hanny" userId="107824b7-2178-49cd-94cc-67885d3ce7aa" providerId="ADAL" clId="{1DA52DBD-7183-4154-B41A-8C8FBF9F0671}" dt="2022-03-23T13:51:15.035" v="301" actId="1076"/>
          <ac:spMkLst>
            <pc:docMk/>
            <pc:sldMk cId="2598685605" sldId="263"/>
            <ac:spMk id="8" creationId="{4114CCBC-E04B-34FB-8821-D3AA5974128A}"/>
          </ac:spMkLst>
        </pc:spChg>
        <pc:spChg chg="mod">
          <ac:chgData name="Anton Hanny" userId="107824b7-2178-49cd-94cc-67885d3ce7aa" providerId="ADAL" clId="{1DA52DBD-7183-4154-B41A-8C8FBF9F0671}" dt="2022-03-23T13:50:44.510" v="290" actId="14100"/>
          <ac:spMkLst>
            <pc:docMk/>
            <pc:sldMk cId="2598685605" sldId="263"/>
            <ac:spMk id="9" creationId="{E34D713D-6116-9A06-FD82-6FA58E8043BD}"/>
          </ac:spMkLst>
        </pc:spChg>
        <pc:spChg chg="mod">
          <ac:chgData name="Anton Hanny" userId="107824b7-2178-49cd-94cc-67885d3ce7aa" providerId="ADAL" clId="{1DA52DBD-7183-4154-B41A-8C8FBF9F0671}" dt="2022-03-23T13:50:48.935" v="291" actId="1076"/>
          <ac:spMkLst>
            <pc:docMk/>
            <pc:sldMk cId="2598685605" sldId="263"/>
            <ac:spMk id="10" creationId="{8AEB2BF2-DBBA-C1AE-363F-518DE0EBB703}"/>
          </ac:spMkLst>
        </pc:spChg>
        <pc:spChg chg="mod">
          <ac:chgData name="Anton Hanny" userId="107824b7-2178-49cd-94cc-67885d3ce7aa" providerId="ADAL" clId="{1DA52DBD-7183-4154-B41A-8C8FBF9F0671}" dt="2022-03-23T13:51:18.517" v="302" actId="1076"/>
          <ac:spMkLst>
            <pc:docMk/>
            <pc:sldMk cId="2598685605" sldId="263"/>
            <ac:spMk id="11" creationId="{AAB42158-AEAF-067E-6D69-90B53F512C4A}"/>
          </ac:spMkLst>
        </pc:spChg>
      </pc:sldChg>
      <pc:sldChg chg="add del">
        <pc:chgData name="Anton Hanny" userId="107824b7-2178-49cd-94cc-67885d3ce7aa" providerId="ADAL" clId="{1DA52DBD-7183-4154-B41A-8C8FBF9F0671}" dt="2022-03-23T15:05:30.975" v="533" actId="47"/>
        <pc:sldMkLst>
          <pc:docMk/>
          <pc:sldMk cId="2983145691" sldId="264"/>
        </pc:sldMkLst>
      </pc:sldChg>
      <pc:sldChg chg="del setBg">
        <pc:chgData name="Anton Hanny" userId="107824b7-2178-49cd-94cc-67885d3ce7aa" providerId="ADAL" clId="{1DA52DBD-7183-4154-B41A-8C8FBF9F0671}" dt="2022-03-23T13:51:31.239" v="304" actId="47"/>
        <pc:sldMkLst>
          <pc:docMk/>
          <pc:sldMk cId="78781626" sldId="265"/>
        </pc:sldMkLst>
      </pc:sldChg>
      <pc:sldChg chg="add del">
        <pc:chgData name="Anton Hanny" userId="107824b7-2178-49cd-94cc-67885d3ce7aa" providerId="ADAL" clId="{1DA52DBD-7183-4154-B41A-8C8FBF9F0671}" dt="2022-03-23T14:53:58.852" v="316"/>
        <pc:sldMkLst>
          <pc:docMk/>
          <pc:sldMk cId="399963676" sldId="265"/>
        </pc:sldMkLst>
      </pc:sldChg>
      <pc:sldChg chg="add del">
        <pc:chgData name="Anton Hanny" userId="107824b7-2178-49cd-94cc-67885d3ce7aa" providerId="ADAL" clId="{1DA52DBD-7183-4154-B41A-8C8FBF9F0671}" dt="2022-03-23T14:53:51.784" v="314"/>
        <pc:sldMkLst>
          <pc:docMk/>
          <pc:sldMk cId="869756044" sldId="265"/>
        </pc:sldMkLst>
      </pc:sldChg>
      <pc:sldChg chg="add del">
        <pc:chgData name="Anton Hanny" userId="107824b7-2178-49cd-94cc-67885d3ce7aa" providerId="ADAL" clId="{1DA52DBD-7183-4154-B41A-8C8FBF9F0671}" dt="2022-03-23T14:53:45.975" v="312"/>
        <pc:sldMkLst>
          <pc:docMk/>
          <pc:sldMk cId="1980016732" sldId="265"/>
        </pc:sldMkLst>
      </pc:sldChg>
      <pc:sldChg chg="add ord">
        <pc:chgData name="Anton Hanny" userId="107824b7-2178-49cd-94cc-67885d3ce7aa" providerId="ADAL" clId="{1DA52DBD-7183-4154-B41A-8C8FBF9F0671}" dt="2022-03-23T15:05:28.839" v="532"/>
        <pc:sldMkLst>
          <pc:docMk/>
          <pc:sldMk cId="3253251345" sldId="265"/>
        </pc:sldMkLst>
      </pc:sldChg>
      <pc:sldChg chg="add del">
        <pc:chgData name="Anton Hanny" userId="107824b7-2178-49cd-94cc-67885d3ce7aa" providerId="ADAL" clId="{1DA52DBD-7183-4154-B41A-8C8FBF9F0671}" dt="2022-03-23T14:52:28.871" v="305" actId="47"/>
        <pc:sldMkLst>
          <pc:docMk/>
          <pc:sldMk cId="2117987009" sldId="266"/>
        </pc:sldMkLst>
      </pc:sldChg>
      <pc:sldChg chg="addSp modSp mod">
        <pc:chgData name="Anton Hanny" userId="107824b7-2178-49cd-94cc-67885d3ce7aa" providerId="ADAL" clId="{1DA52DBD-7183-4154-B41A-8C8FBF9F0671}" dt="2022-03-30T09:52:49.844" v="1405" actId="20577"/>
        <pc:sldMkLst>
          <pc:docMk/>
          <pc:sldMk cId="3536145736" sldId="266"/>
        </pc:sldMkLst>
        <pc:spChg chg="add mod">
          <ac:chgData name="Anton Hanny" userId="107824b7-2178-49cd-94cc-67885d3ce7aa" providerId="ADAL" clId="{1DA52DBD-7183-4154-B41A-8C8FBF9F0671}" dt="2022-03-30T09:48:01.760" v="1257" actId="1076"/>
          <ac:spMkLst>
            <pc:docMk/>
            <pc:sldMk cId="3536145736" sldId="266"/>
            <ac:spMk id="2" creationId="{288A1F8E-6F27-426E-951E-B1A565ADC481}"/>
          </ac:spMkLst>
        </pc:spChg>
        <pc:spChg chg="add mod">
          <ac:chgData name="Anton Hanny" userId="107824b7-2178-49cd-94cc-67885d3ce7aa" providerId="ADAL" clId="{1DA52DBD-7183-4154-B41A-8C8FBF9F0671}" dt="2022-03-30T09:42:34.773" v="1118" actId="1076"/>
          <ac:spMkLst>
            <pc:docMk/>
            <pc:sldMk cId="3536145736" sldId="266"/>
            <ac:spMk id="3" creationId="{72F06C94-8E1E-4F37-A175-C54C4D32665B}"/>
          </ac:spMkLst>
        </pc:spChg>
        <pc:spChg chg="mod">
          <ac:chgData name="Anton Hanny" userId="107824b7-2178-49cd-94cc-67885d3ce7aa" providerId="ADAL" clId="{1DA52DBD-7183-4154-B41A-8C8FBF9F0671}" dt="2022-03-30T09:46:54.377" v="1203" actId="1076"/>
          <ac:spMkLst>
            <pc:docMk/>
            <pc:sldMk cId="3536145736" sldId="266"/>
            <ac:spMk id="4" creationId="{A1D9B30C-B783-55D2-9BAD-F373DB50F6B2}"/>
          </ac:spMkLst>
        </pc:spChg>
        <pc:spChg chg="mod">
          <ac:chgData name="Anton Hanny" userId="107824b7-2178-49cd-94cc-67885d3ce7aa" providerId="ADAL" clId="{1DA52DBD-7183-4154-B41A-8C8FBF9F0671}" dt="2022-03-30T09:41:01.036" v="1037" actId="1076"/>
          <ac:spMkLst>
            <pc:docMk/>
            <pc:sldMk cId="3536145736" sldId="266"/>
            <ac:spMk id="5" creationId="{9C19DEBB-2F28-E5EB-C454-8128B128DEB7}"/>
          </ac:spMkLst>
        </pc:spChg>
        <pc:spChg chg="add mod">
          <ac:chgData name="Anton Hanny" userId="107824b7-2178-49cd-94cc-67885d3ce7aa" providerId="ADAL" clId="{1DA52DBD-7183-4154-B41A-8C8FBF9F0671}" dt="2022-03-30T09:45:48.039" v="1202" actId="20577"/>
          <ac:spMkLst>
            <pc:docMk/>
            <pc:sldMk cId="3536145736" sldId="266"/>
            <ac:spMk id="6" creationId="{048D2E04-9F59-4CB1-813B-B3B0E02D6639}"/>
          </ac:spMkLst>
        </pc:spChg>
        <pc:spChg chg="add mod">
          <ac:chgData name="Anton Hanny" userId="107824b7-2178-49cd-94cc-67885d3ce7aa" providerId="ADAL" clId="{1DA52DBD-7183-4154-B41A-8C8FBF9F0671}" dt="2022-03-30T09:47:48.561" v="1256" actId="1076"/>
          <ac:spMkLst>
            <pc:docMk/>
            <pc:sldMk cId="3536145736" sldId="266"/>
            <ac:spMk id="7" creationId="{F07DEFB2-EA1F-4F14-9681-044584DF0EBF}"/>
          </ac:spMkLst>
        </pc:spChg>
        <pc:spChg chg="add mod">
          <ac:chgData name="Anton Hanny" userId="107824b7-2178-49cd-94cc-67885d3ce7aa" providerId="ADAL" clId="{1DA52DBD-7183-4154-B41A-8C8FBF9F0671}" dt="2022-03-30T09:52:49.844" v="1405" actId="20577"/>
          <ac:spMkLst>
            <pc:docMk/>
            <pc:sldMk cId="3536145736" sldId="266"/>
            <ac:spMk id="8" creationId="{4B39B657-39AC-442B-9308-06F8D6E94584}"/>
          </ac:spMkLst>
        </pc:spChg>
      </pc:sldChg>
      <pc:sldChg chg="addSp delSp modSp new mod">
        <pc:chgData name="Anton Hanny" userId="107824b7-2178-49cd-94cc-67885d3ce7aa" providerId="ADAL" clId="{1DA52DBD-7183-4154-B41A-8C8FBF9F0671}" dt="2022-03-30T10:05:53.665" v="1556" actId="1076"/>
        <pc:sldMkLst>
          <pc:docMk/>
          <pc:sldMk cId="4127035531" sldId="267"/>
        </pc:sldMkLst>
        <pc:spChg chg="del">
          <ac:chgData name="Anton Hanny" userId="107824b7-2178-49cd-94cc-67885d3ce7aa" providerId="ADAL" clId="{1DA52DBD-7183-4154-B41A-8C8FBF9F0671}" dt="2022-03-30T09:53:18.211" v="1407" actId="478"/>
          <ac:spMkLst>
            <pc:docMk/>
            <pc:sldMk cId="4127035531" sldId="267"/>
            <ac:spMk id="2" creationId="{939D7FCC-0D56-4E70-84F3-B6AE24E86629}"/>
          </ac:spMkLst>
        </pc:spChg>
        <pc:spChg chg="del">
          <ac:chgData name="Anton Hanny" userId="107824b7-2178-49cd-94cc-67885d3ce7aa" providerId="ADAL" clId="{1DA52DBD-7183-4154-B41A-8C8FBF9F0671}" dt="2022-03-30T09:53:19.301" v="1408" actId="478"/>
          <ac:spMkLst>
            <pc:docMk/>
            <pc:sldMk cId="4127035531" sldId="267"/>
            <ac:spMk id="3" creationId="{6F665174-6541-45C4-8100-3FC1E557E2DA}"/>
          </ac:spMkLst>
        </pc:spChg>
        <pc:spChg chg="add del mod">
          <ac:chgData name="Anton Hanny" userId="107824b7-2178-49cd-94cc-67885d3ce7aa" providerId="ADAL" clId="{1DA52DBD-7183-4154-B41A-8C8FBF9F0671}" dt="2022-03-30T09:55:13.180" v="1414"/>
          <ac:spMkLst>
            <pc:docMk/>
            <pc:sldMk cId="4127035531" sldId="267"/>
            <ac:spMk id="5" creationId="{A2F4BD15-9BD8-4D23-9E97-D6A508E5A4C9}"/>
          </ac:spMkLst>
        </pc:spChg>
        <pc:spChg chg="add mod">
          <ac:chgData name="Anton Hanny" userId="107824b7-2178-49cd-94cc-67885d3ce7aa" providerId="ADAL" clId="{1DA52DBD-7183-4154-B41A-8C8FBF9F0671}" dt="2022-03-30T10:05:52.217" v="1555" actId="1076"/>
          <ac:spMkLst>
            <pc:docMk/>
            <pc:sldMk cId="4127035531" sldId="267"/>
            <ac:spMk id="6" creationId="{793F2069-678A-4754-B4DB-55AFE14FB10D}"/>
          </ac:spMkLst>
        </pc:spChg>
        <pc:spChg chg="add mod">
          <ac:chgData name="Anton Hanny" userId="107824b7-2178-49cd-94cc-67885d3ce7aa" providerId="ADAL" clId="{1DA52DBD-7183-4154-B41A-8C8FBF9F0671}" dt="2022-03-30T10:05:53.665" v="1556" actId="1076"/>
          <ac:spMkLst>
            <pc:docMk/>
            <pc:sldMk cId="4127035531" sldId="267"/>
            <ac:spMk id="7" creationId="{BB4C8BE2-63BD-49FD-813E-ECA075717D3F}"/>
          </ac:spMkLst>
        </pc:spChg>
        <pc:spChg chg="add del mod">
          <ac:chgData name="Anton Hanny" userId="107824b7-2178-49cd-94cc-67885d3ce7aa" providerId="ADAL" clId="{1DA52DBD-7183-4154-B41A-8C8FBF9F0671}" dt="2022-03-30T10:04:21.497" v="1512" actId="478"/>
          <ac:spMkLst>
            <pc:docMk/>
            <pc:sldMk cId="4127035531" sldId="267"/>
            <ac:spMk id="16" creationId="{07754E8B-47C4-45BE-9205-835C9A5781B1}"/>
          </ac:spMkLst>
        </pc:spChg>
        <pc:spChg chg="add del mod">
          <ac:chgData name="Anton Hanny" userId="107824b7-2178-49cd-94cc-67885d3ce7aa" providerId="ADAL" clId="{1DA52DBD-7183-4154-B41A-8C8FBF9F0671}" dt="2022-03-30T10:04:18.718" v="1511" actId="478"/>
          <ac:spMkLst>
            <pc:docMk/>
            <pc:sldMk cId="4127035531" sldId="267"/>
            <ac:spMk id="19" creationId="{EDA42305-E227-4E3F-87B6-5E1F3516F822}"/>
          </ac:spMkLst>
        </pc:spChg>
        <pc:spChg chg="add del mod">
          <ac:chgData name="Anton Hanny" userId="107824b7-2178-49cd-94cc-67885d3ce7aa" providerId="ADAL" clId="{1DA52DBD-7183-4154-B41A-8C8FBF9F0671}" dt="2022-03-30T10:04:12.620" v="1510"/>
          <ac:spMkLst>
            <pc:docMk/>
            <pc:sldMk cId="4127035531" sldId="267"/>
            <ac:spMk id="22" creationId="{61B47EF6-164A-4D11-ABE0-71AFEAD2786A}"/>
          </ac:spMkLst>
        </pc:spChg>
        <pc:spChg chg="add mod">
          <ac:chgData name="Anton Hanny" userId="107824b7-2178-49cd-94cc-67885d3ce7aa" providerId="ADAL" clId="{1DA52DBD-7183-4154-B41A-8C8FBF9F0671}" dt="2022-03-30T10:05:34.679" v="1551" actId="1076"/>
          <ac:spMkLst>
            <pc:docMk/>
            <pc:sldMk cId="4127035531" sldId="267"/>
            <ac:spMk id="23" creationId="{6960B741-BCE8-4CA6-9489-E85805112DE0}"/>
          </ac:spMkLst>
        </pc:spChg>
        <pc:picChg chg="add mod">
          <ac:chgData name="Anton Hanny" userId="107824b7-2178-49cd-94cc-67885d3ce7aa" providerId="ADAL" clId="{1DA52DBD-7183-4154-B41A-8C8FBF9F0671}" dt="2022-03-30T09:53:26.919" v="1409"/>
          <ac:picMkLst>
            <pc:docMk/>
            <pc:sldMk cId="4127035531" sldId="267"/>
            <ac:picMk id="4" creationId="{32D054E9-5DE7-467C-8958-EC7050D585F6}"/>
          </ac:picMkLst>
        </pc:picChg>
        <pc:picChg chg="add del mod">
          <ac:chgData name="Anton Hanny" userId="107824b7-2178-49cd-94cc-67885d3ce7aa" providerId="ADAL" clId="{1DA52DBD-7183-4154-B41A-8C8FBF9F0671}" dt="2022-03-30T10:02:28.612" v="1491" actId="478"/>
          <ac:picMkLst>
            <pc:docMk/>
            <pc:sldMk cId="4127035531" sldId="267"/>
            <ac:picMk id="9" creationId="{4D640EC7-2840-490D-8EE7-85439FD5F3F1}"/>
          </ac:picMkLst>
        </pc:picChg>
        <pc:picChg chg="add del mod">
          <ac:chgData name="Anton Hanny" userId="107824b7-2178-49cd-94cc-67885d3ce7aa" providerId="ADAL" clId="{1DA52DBD-7183-4154-B41A-8C8FBF9F0671}" dt="2022-03-30T10:02:28.612" v="1491" actId="478"/>
          <ac:picMkLst>
            <pc:docMk/>
            <pc:sldMk cId="4127035531" sldId="267"/>
            <ac:picMk id="11" creationId="{9910CF0E-9801-41D7-B808-ECC7735D4DAE}"/>
          </ac:picMkLst>
        </pc:picChg>
        <pc:picChg chg="add del mod">
          <ac:chgData name="Anton Hanny" userId="107824b7-2178-49cd-94cc-67885d3ce7aa" providerId="ADAL" clId="{1DA52DBD-7183-4154-B41A-8C8FBF9F0671}" dt="2022-03-30T10:02:28.612" v="1491" actId="478"/>
          <ac:picMkLst>
            <pc:docMk/>
            <pc:sldMk cId="4127035531" sldId="267"/>
            <ac:picMk id="13" creationId="{B43697DF-43F1-4E63-98D2-F46D6718B213}"/>
          </ac:picMkLst>
        </pc:picChg>
        <pc:picChg chg="add mod">
          <ac:chgData name="Anton Hanny" userId="107824b7-2178-49cd-94cc-67885d3ce7aa" providerId="ADAL" clId="{1DA52DBD-7183-4154-B41A-8C8FBF9F0671}" dt="2022-03-30T10:04:51.064" v="1523" actId="1076"/>
          <ac:picMkLst>
            <pc:docMk/>
            <pc:sldMk cId="4127035531" sldId="267"/>
            <ac:picMk id="15" creationId="{C94E54B6-F7BD-4442-B18A-AFB5733C240C}"/>
          </ac:picMkLst>
        </pc:picChg>
        <pc:picChg chg="add mod">
          <ac:chgData name="Anton Hanny" userId="107824b7-2178-49cd-94cc-67885d3ce7aa" providerId="ADAL" clId="{1DA52DBD-7183-4154-B41A-8C8FBF9F0671}" dt="2022-03-30T10:04:59.425" v="1527" actId="14100"/>
          <ac:picMkLst>
            <pc:docMk/>
            <pc:sldMk cId="4127035531" sldId="267"/>
            <ac:picMk id="18" creationId="{800B733F-5481-4240-A057-71871836AF23}"/>
          </ac:picMkLst>
        </pc:picChg>
        <pc:picChg chg="add mod">
          <ac:chgData name="Anton Hanny" userId="107824b7-2178-49cd-94cc-67885d3ce7aa" providerId="ADAL" clId="{1DA52DBD-7183-4154-B41A-8C8FBF9F0671}" dt="2022-03-30T10:05:08.027" v="1530" actId="1076"/>
          <ac:picMkLst>
            <pc:docMk/>
            <pc:sldMk cId="4127035531" sldId="267"/>
            <ac:picMk id="21" creationId="{F79C2DF9-C4D4-4DFD-8FDB-21402D932239}"/>
          </ac:picMkLst>
        </pc:picChg>
      </pc:sldChg>
      <pc:sldChg chg="addSp delSp modSp new del mod">
        <pc:chgData name="Anton Hanny" userId="107824b7-2178-49cd-94cc-67885d3ce7aa" providerId="ADAL" clId="{1DA52DBD-7183-4154-B41A-8C8FBF9F0671}" dt="2022-03-30T10:11:20.855" v="1689" actId="2696"/>
        <pc:sldMkLst>
          <pc:docMk/>
          <pc:sldMk cId="837601041" sldId="268"/>
        </pc:sldMkLst>
        <pc:spChg chg="del">
          <ac:chgData name="Anton Hanny" userId="107824b7-2178-49cd-94cc-67885d3ce7aa" providerId="ADAL" clId="{1DA52DBD-7183-4154-B41A-8C8FBF9F0671}" dt="2022-03-30T10:07:24.492" v="1558" actId="478"/>
          <ac:spMkLst>
            <pc:docMk/>
            <pc:sldMk cId="837601041" sldId="268"/>
            <ac:spMk id="2" creationId="{ED791686-735C-400C-BC7C-051A62E17068}"/>
          </ac:spMkLst>
        </pc:spChg>
        <pc:spChg chg="del">
          <ac:chgData name="Anton Hanny" userId="107824b7-2178-49cd-94cc-67885d3ce7aa" providerId="ADAL" clId="{1DA52DBD-7183-4154-B41A-8C8FBF9F0671}" dt="2022-03-30T10:07:25.900" v="1559" actId="478"/>
          <ac:spMkLst>
            <pc:docMk/>
            <pc:sldMk cId="837601041" sldId="268"/>
            <ac:spMk id="3" creationId="{3D9ACC81-A93F-405F-9AFE-26C75D526762}"/>
          </ac:spMkLst>
        </pc:spChg>
        <pc:spChg chg="add mod">
          <ac:chgData name="Anton Hanny" userId="107824b7-2178-49cd-94cc-67885d3ce7aa" providerId="ADAL" clId="{1DA52DBD-7183-4154-B41A-8C8FBF9F0671}" dt="2022-03-30T10:08:47.070" v="1590" actId="1076"/>
          <ac:spMkLst>
            <pc:docMk/>
            <pc:sldMk cId="837601041" sldId="268"/>
            <ac:spMk id="4" creationId="{FDF4DC3B-771B-4500-8B88-F1B21EFF7A24}"/>
          </ac:spMkLst>
        </pc:spChg>
        <pc:spChg chg="add mod">
          <ac:chgData name="Anton Hanny" userId="107824b7-2178-49cd-94cc-67885d3ce7aa" providerId="ADAL" clId="{1DA52DBD-7183-4154-B41A-8C8FBF9F0671}" dt="2022-03-30T10:09:54.919" v="1688" actId="1076"/>
          <ac:spMkLst>
            <pc:docMk/>
            <pc:sldMk cId="837601041" sldId="268"/>
            <ac:spMk id="5" creationId="{4056FD2F-4B07-4730-9782-B8DA3AB56A63}"/>
          </ac:spMkLst>
        </pc:spChg>
      </pc:sldChg>
      <pc:sldChg chg="delSp mod">
        <pc:chgData name="Anton Hanny" userId="107824b7-2178-49cd-94cc-67885d3ce7aa" providerId="ADAL" clId="{1DA52DBD-7183-4154-B41A-8C8FBF9F0671}" dt="2022-03-30T10:17:50.211" v="1690" actId="478"/>
        <pc:sldMkLst>
          <pc:docMk/>
          <pc:sldMk cId="3146452606" sldId="268"/>
        </pc:sldMkLst>
        <pc:spChg chg="del">
          <ac:chgData name="Anton Hanny" userId="107824b7-2178-49cd-94cc-67885d3ce7aa" providerId="ADAL" clId="{1DA52DBD-7183-4154-B41A-8C8FBF9F0671}" dt="2022-03-30T10:17:50.211" v="1690" actId="478"/>
          <ac:spMkLst>
            <pc:docMk/>
            <pc:sldMk cId="3146452606" sldId="268"/>
            <ac:spMk id="2" creationId="{6B4F43AA-CF61-434F-877F-5EA258608454}"/>
          </ac:spMkLst>
        </pc:spChg>
      </pc:sldChg>
      <pc:sldMasterChg chg="setBg">
        <pc:chgData name="Anton Hanny" userId="107824b7-2178-49cd-94cc-67885d3ce7aa" providerId="ADAL" clId="{1DA52DBD-7183-4154-B41A-8C8FBF9F0671}" dt="2022-03-23T13:36:06.173" v="162"/>
        <pc:sldMasterMkLst>
          <pc:docMk/>
          <pc:sldMasterMk cId="4266526983" sldId="2147483696"/>
        </pc:sldMasterMkLst>
      </pc:sldMasterChg>
    </pc:docChg>
  </pc:docChgLst>
  <pc:docChgLst>
    <pc:chgData name="Anton Hanny" userId="S::anton.hanny@pliktradet.se::107824b7-2178-49cd-94cc-67885d3ce7aa" providerId="AD" clId="Web-{088280EF-0134-0E0F-F2D3-53276E72171A}"/>
    <pc:docChg chg="addSld modSld sldOrd">
      <pc:chgData name="Anton Hanny" userId="S::anton.hanny@pliktradet.se::107824b7-2178-49cd-94cc-67885d3ce7aa" providerId="AD" clId="Web-{088280EF-0134-0E0F-F2D3-53276E72171A}" dt="2022-03-30T09:33:27.798" v="84" actId="20577"/>
      <pc:docMkLst>
        <pc:docMk/>
      </pc:docMkLst>
      <pc:sldChg chg="ord">
        <pc:chgData name="Anton Hanny" userId="S::anton.hanny@pliktradet.se::107824b7-2178-49cd-94cc-67885d3ce7aa" providerId="AD" clId="Web-{088280EF-0134-0E0F-F2D3-53276E72171A}" dt="2022-03-30T09:31:29.436" v="0"/>
        <pc:sldMkLst>
          <pc:docMk/>
          <pc:sldMk cId="2176818155" sldId="257"/>
        </pc:sldMkLst>
      </pc:sldChg>
      <pc:sldChg chg="addSp delSp modSp new">
        <pc:chgData name="Anton Hanny" userId="S::anton.hanny@pliktradet.se::107824b7-2178-49cd-94cc-67885d3ce7aa" providerId="AD" clId="Web-{088280EF-0134-0E0F-F2D3-53276E72171A}" dt="2022-03-30T09:33:27.798" v="84" actId="20577"/>
        <pc:sldMkLst>
          <pc:docMk/>
          <pc:sldMk cId="3536145736" sldId="266"/>
        </pc:sldMkLst>
        <pc:spChg chg="del">
          <ac:chgData name="Anton Hanny" userId="S::anton.hanny@pliktradet.se::107824b7-2178-49cd-94cc-67885d3ce7aa" providerId="AD" clId="Web-{088280EF-0134-0E0F-F2D3-53276E72171A}" dt="2022-03-30T09:31:54.249" v="3"/>
          <ac:spMkLst>
            <pc:docMk/>
            <pc:sldMk cId="3536145736" sldId="266"/>
            <ac:spMk id="2" creationId="{066635FF-FA26-C130-75F1-DA2636736E3D}"/>
          </ac:spMkLst>
        </pc:spChg>
        <pc:spChg chg="del">
          <ac:chgData name="Anton Hanny" userId="S::anton.hanny@pliktradet.se::107824b7-2178-49cd-94cc-67885d3ce7aa" providerId="AD" clId="Web-{088280EF-0134-0E0F-F2D3-53276E72171A}" dt="2022-03-30T09:31:52.655" v="2"/>
          <ac:spMkLst>
            <pc:docMk/>
            <pc:sldMk cId="3536145736" sldId="266"/>
            <ac:spMk id="3" creationId="{B3A43DD0-3E04-B21A-11A5-EBE2D5B1B7BB}"/>
          </ac:spMkLst>
        </pc:spChg>
        <pc:spChg chg="add mod">
          <ac:chgData name="Anton Hanny" userId="S::anton.hanny@pliktradet.se::107824b7-2178-49cd-94cc-67885d3ce7aa" providerId="AD" clId="Web-{088280EF-0134-0E0F-F2D3-53276E72171A}" dt="2022-03-30T09:32:43.735" v="38" actId="1076"/>
          <ac:spMkLst>
            <pc:docMk/>
            <pc:sldMk cId="3536145736" sldId="266"/>
            <ac:spMk id="4" creationId="{A1D9B30C-B783-55D2-9BAD-F373DB50F6B2}"/>
          </ac:spMkLst>
        </pc:spChg>
        <pc:spChg chg="add mod">
          <ac:chgData name="Anton Hanny" userId="S::anton.hanny@pliktradet.se::107824b7-2178-49cd-94cc-67885d3ce7aa" providerId="AD" clId="Web-{088280EF-0134-0E0F-F2D3-53276E72171A}" dt="2022-03-30T09:33:27.798" v="84" actId="20577"/>
          <ac:spMkLst>
            <pc:docMk/>
            <pc:sldMk cId="3536145736" sldId="266"/>
            <ac:spMk id="5" creationId="{9C19DEBB-2F28-E5EB-C454-8128B128DEB7}"/>
          </ac:spMkLst>
        </pc:spChg>
      </pc:sldChg>
    </pc:docChg>
  </pc:docChgLst>
  <pc:docChgLst>
    <pc:chgData name="Anton Hanny" userId="S::anton.hanny@pliktradet.se::107824b7-2178-49cd-94cc-67885d3ce7aa" providerId="AD" clId="Web-{DEBD1E66-C2A7-1970-3BE6-BBD247BB18F0}"/>
    <pc:docChg chg="modSld">
      <pc:chgData name="Anton Hanny" userId="S::anton.hanny@pliktradet.se::107824b7-2178-49cd-94cc-67885d3ce7aa" providerId="AD" clId="Web-{DEBD1E66-C2A7-1970-3BE6-BBD247BB18F0}" dt="2022-04-04T09:20:08.677" v="0"/>
      <pc:docMkLst>
        <pc:docMk/>
      </pc:docMkLst>
      <pc:sldChg chg="addSp">
        <pc:chgData name="Anton Hanny" userId="S::anton.hanny@pliktradet.se::107824b7-2178-49cd-94cc-67885d3ce7aa" providerId="AD" clId="Web-{DEBD1E66-C2A7-1970-3BE6-BBD247BB18F0}" dt="2022-04-04T09:20:08.677" v="0"/>
        <pc:sldMkLst>
          <pc:docMk/>
          <pc:sldMk cId="4127035531" sldId="267"/>
        </pc:sldMkLst>
        <pc:spChg chg="add">
          <ac:chgData name="Anton Hanny" userId="S::anton.hanny@pliktradet.se::107824b7-2178-49cd-94cc-67885d3ce7aa" providerId="AD" clId="Web-{DEBD1E66-C2A7-1970-3BE6-BBD247BB18F0}" dt="2022-04-04T09:20:08.677" v="0"/>
          <ac:spMkLst>
            <pc:docMk/>
            <pc:sldMk cId="4127035531" sldId="267"/>
            <ac:spMk id="2" creationId="{8110B6EA-4E37-5459-95F3-4161D5A922EF}"/>
          </ac:spMkLst>
        </pc:spChg>
      </pc:sldChg>
    </pc:docChg>
  </pc:docChgLst>
  <pc:docChgLst>
    <pc:chgData name="Felicia Konstenius" userId="S::felicia.konstenius@pliktradet.se::395868f8-38de-4dbb-8485-c5653bf005a0" providerId="AD" clId="Web-{25F4A71F-A8CE-74B5-148D-4FD8C76F098F}"/>
    <pc:docChg chg="modSld">
      <pc:chgData name="Felicia Konstenius" userId="S::felicia.konstenius@pliktradet.se::395868f8-38de-4dbb-8485-c5653bf005a0" providerId="AD" clId="Web-{25F4A71F-A8CE-74B5-148D-4FD8C76F098F}" dt="2022-04-04T11:05:45.828" v="233" actId="1076"/>
      <pc:docMkLst>
        <pc:docMk/>
      </pc:docMkLst>
      <pc:sldChg chg="delSp modSp">
        <pc:chgData name="Felicia Konstenius" userId="S::felicia.konstenius@pliktradet.se::395868f8-38de-4dbb-8485-c5653bf005a0" providerId="AD" clId="Web-{25F4A71F-A8CE-74B5-148D-4FD8C76F098F}" dt="2022-04-04T11:05:45.828" v="233" actId="1076"/>
        <pc:sldMkLst>
          <pc:docMk/>
          <pc:sldMk cId="3536145736" sldId="266"/>
        </pc:sldMkLst>
        <pc:spChg chg="del">
          <ac:chgData name="Felicia Konstenius" userId="S::felicia.konstenius@pliktradet.se::395868f8-38de-4dbb-8485-c5653bf005a0" providerId="AD" clId="Web-{25F4A71F-A8CE-74B5-148D-4FD8C76F098F}" dt="2022-04-04T10:59:11.976" v="23"/>
          <ac:spMkLst>
            <pc:docMk/>
            <pc:sldMk cId="3536145736" sldId="266"/>
            <ac:spMk id="2" creationId="{288A1F8E-6F27-426E-951E-B1A565ADC481}"/>
          </ac:spMkLst>
        </pc:spChg>
        <pc:spChg chg="del">
          <ac:chgData name="Felicia Konstenius" userId="S::felicia.konstenius@pliktradet.se::395868f8-38de-4dbb-8485-c5653bf005a0" providerId="AD" clId="Web-{25F4A71F-A8CE-74B5-148D-4FD8C76F098F}" dt="2022-04-04T10:59:11.976" v="22"/>
          <ac:spMkLst>
            <pc:docMk/>
            <pc:sldMk cId="3536145736" sldId="266"/>
            <ac:spMk id="3" creationId="{72F06C94-8E1E-4F37-A175-C54C4D32665B}"/>
          </ac:spMkLst>
        </pc:spChg>
        <pc:spChg chg="del">
          <ac:chgData name="Felicia Konstenius" userId="S::felicia.konstenius@pliktradet.se::395868f8-38de-4dbb-8485-c5653bf005a0" providerId="AD" clId="Web-{25F4A71F-A8CE-74B5-148D-4FD8C76F098F}" dt="2022-04-04T10:59:11.976" v="24"/>
          <ac:spMkLst>
            <pc:docMk/>
            <pc:sldMk cId="3536145736" sldId="266"/>
            <ac:spMk id="4" creationId="{A1D9B30C-B783-55D2-9BAD-F373DB50F6B2}"/>
          </ac:spMkLst>
        </pc:spChg>
        <pc:spChg chg="mod">
          <ac:chgData name="Felicia Konstenius" userId="S::felicia.konstenius@pliktradet.se::395868f8-38de-4dbb-8485-c5653bf005a0" providerId="AD" clId="Web-{25F4A71F-A8CE-74B5-148D-4FD8C76F098F}" dt="2022-04-04T11:02:57.074" v="196" actId="1076"/>
          <ac:spMkLst>
            <pc:docMk/>
            <pc:sldMk cId="3536145736" sldId="266"/>
            <ac:spMk id="5" creationId="{9C19DEBB-2F28-E5EB-C454-8128B128DEB7}"/>
          </ac:spMkLst>
        </pc:spChg>
        <pc:spChg chg="del">
          <ac:chgData name="Felicia Konstenius" userId="S::felicia.konstenius@pliktradet.se::395868f8-38de-4dbb-8485-c5653bf005a0" providerId="AD" clId="Web-{25F4A71F-A8CE-74B5-148D-4FD8C76F098F}" dt="2022-04-04T10:59:11.976" v="21"/>
          <ac:spMkLst>
            <pc:docMk/>
            <pc:sldMk cId="3536145736" sldId="266"/>
            <ac:spMk id="6" creationId="{048D2E04-9F59-4CB1-813B-B3B0E02D6639}"/>
          </ac:spMkLst>
        </pc:spChg>
        <pc:spChg chg="mod">
          <ac:chgData name="Felicia Konstenius" userId="S::felicia.konstenius@pliktradet.se::395868f8-38de-4dbb-8485-c5653bf005a0" providerId="AD" clId="Web-{25F4A71F-A8CE-74B5-148D-4FD8C76F098F}" dt="2022-04-04T11:05:45.828" v="233" actId="1076"/>
          <ac:spMkLst>
            <pc:docMk/>
            <pc:sldMk cId="3536145736" sldId="266"/>
            <ac:spMk id="7" creationId="{F07DEFB2-EA1F-4F14-9681-044584DF0EBF}"/>
          </ac:spMkLst>
        </pc:spChg>
        <pc:spChg chg="del">
          <ac:chgData name="Felicia Konstenius" userId="S::felicia.konstenius@pliktradet.se::395868f8-38de-4dbb-8485-c5653bf005a0" providerId="AD" clId="Web-{25F4A71F-A8CE-74B5-148D-4FD8C76F098F}" dt="2022-04-04T10:59:11.976" v="20"/>
          <ac:spMkLst>
            <pc:docMk/>
            <pc:sldMk cId="3536145736" sldId="266"/>
            <ac:spMk id="8" creationId="{4B39B657-39AC-442B-9308-06F8D6E94584}"/>
          </ac:spMkLst>
        </pc:spChg>
      </pc:sldChg>
    </pc:docChg>
  </pc:docChgLst>
  <pc:docChgLst>
    <pc:chgData name="Anton Hanny" userId="S::anton.hanny@pliktradet.se::107824b7-2178-49cd-94cc-67885d3ce7aa" providerId="AD" clId="Web-{FB2D76B7-4B9E-0FA0-ECF0-EDFD8A354CAF}"/>
    <pc:docChg chg="mod modSld">
      <pc:chgData name="Anton Hanny" userId="S::anton.hanny@pliktradet.se::107824b7-2178-49cd-94cc-67885d3ce7aa" providerId="AD" clId="Web-{FB2D76B7-4B9E-0FA0-ECF0-EDFD8A354CAF}" dt="2022-03-24T19:50:25.527" v="27"/>
      <pc:docMkLst>
        <pc:docMk/>
      </pc:docMkLst>
      <pc:sldChg chg="addSp modSp addCm">
        <pc:chgData name="Anton Hanny" userId="S::anton.hanny@pliktradet.se::107824b7-2178-49cd-94cc-67885d3ce7aa" providerId="AD" clId="Web-{FB2D76B7-4B9E-0FA0-ECF0-EDFD8A354CAF}" dt="2022-03-24T19:50:25.527" v="27"/>
        <pc:sldMkLst>
          <pc:docMk/>
          <pc:sldMk cId="770239296" sldId="262"/>
        </pc:sldMkLst>
        <pc:spChg chg="mod">
          <ac:chgData name="Anton Hanny" userId="S::anton.hanny@pliktradet.se::107824b7-2178-49cd-94cc-67885d3ce7aa" providerId="AD" clId="Web-{FB2D76B7-4B9E-0FA0-ECF0-EDFD8A354CAF}" dt="2022-03-24T19:49:03.178" v="24" actId="1076"/>
          <ac:spMkLst>
            <pc:docMk/>
            <pc:sldMk cId="770239296" sldId="262"/>
            <ac:spMk id="2" creationId="{96D91139-CEE8-0F23-E3B1-494810C0BF39}"/>
          </ac:spMkLst>
        </pc:spChg>
        <pc:inkChg chg="add">
          <ac:chgData name="Anton Hanny" userId="S::anton.hanny@pliktradet.se::107824b7-2178-49cd-94cc-67885d3ce7aa" providerId="AD" clId="Web-{FB2D76B7-4B9E-0FA0-ECF0-EDFD8A354CAF}" dt="2022-03-24T19:50:25.527" v="27"/>
          <ac:inkMkLst>
            <pc:docMk/>
            <pc:sldMk cId="770239296" sldId="262"/>
            <ac:inkMk id="9" creationId="{D069F2B3-B73A-09D6-EBE0-34830FDEBE9C}"/>
          </ac:inkMkLst>
        </pc:inkChg>
      </pc:sldChg>
    </pc:docChg>
  </pc:docChgLst>
  <pc:docChgLst>
    <pc:chgData name="Felicia Konstenius" userId="S::felicia.konstenius@pliktradet.se::395868f8-38de-4dbb-8485-c5653bf005a0" providerId="AD" clId="Web-{2FA30D6C-265E-4DD4-ABF3-CA5D78702CB4}"/>
    <pc:docChg chg="addSld delSld modSld sldOrd">
      <pc:chgData name="Felicia Konstenius" userId="S::felicia.konstenius@pliktradet.se::395868f8-38de-4dbb-8485-c5653bf005a0" providerId="AD" clId="Web-{2FA30D6C-265E-4DD4-ABF3-CA5D78702CB4}" dt="2022-03-23T10:03:57.098" v="453" actId="14100"/>
      <pc:docMkLst>
        <pc:docMk/>
      </pc:docMkLst>
      <pc:sldChg chg="addSp delSp modSp mod setBg">
        <pc:chgData name="Felicia Konstenius" userId="S::felicia.konstenius@pliktradet.se::395868f8-38de-4dbb-8485-c5653bf005a0" providerId="AD" clId="Web-{2FA30D6C-265E-4DD4-ABF3-CA5D78702CB4}" dt="2022-03-23T09:31:04.595" v="53" actId="20577"/>
        <pc:sldMkLst>
          <pc:docMk/>
          <pc:sldMk cId="3194377694" sldId="256"/>
        </pc:sldMkLst>
        <pc:spChg chg="mod ord">
          <ac:chgData name="Felicia Konstenius" userId="S::felicia.konstenius@pliktradet.se::395868f8-38de-4dbb-8485-c5653bf005a0" providerId="AD" clId="Web-{2FA30D6C-265E-4DD4-ABF3-CA5D78702CB4}" dt="2022-03-23T09:31:04.595" v="53" actId="20577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Felicia Konstenius" userId="S::felicia.konstenius@pliktradet.se::395868f8-38de-4dbb-8485-c5653bf005a0" providerId="AD" clId="Web-{2FA30D6C-265E-4DD4-ABF3-CA5D78702CB4}" dt="2022-03-23T09:30:59.094" v="52" actId="1076"/>
          <ac:spMkLst>
            <pc:docMk/>
            <pc:sldMk cId="3194377694" sldId="256"/>
            <ac:spMk id="3" creationId="{00000000-0000-0000-0000-000000000000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8" creationId="{489B7BFD-8F45-4093-AD9C-91B15B0503D9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12" creationId="{84617302-4B0D-4351-A6BB-6F0930D943AC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14" creationId="{498F8FF6-43B4-494A-AF8F-123A4983EDF7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16" creationId="{2B06059C-C357-4011-82B9-9C0106301384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18" creationId="{5AFEC601-A132-47EE-B0C2-B38ACD9FCE6F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20" creationId="{279CAF82-0ECF-42BE-8F37-F71941E5D410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22" creationId="{218E095B-4870-4AD5-9C41-C16D59523501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26" creationId="{E07981EA-05A6-437C-88D7-B377B92B031D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28" creationId="{15E3C750-986E-4769-B1AE-49289FBEE757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31" creationId="{033BC44A-0661-43B4-9C14-FD5963C226AE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33" creationId="{BE8CB2F0-2F5A-4EBD-B214-E0309C31F578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35" creationId="{FFD3887D-244B-4EC4-9208-E304984C5D0F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05.400" v="15"/>
          <ac:spMkLst>
            <pc:docMk/>
            <pc:sldMk cId="3194377694" sldId="256"/>
            <ac:spMk id="37" creationId="{97224C31-855E-4593-8A58-5B2B0CC4F537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39" creationId="{88294908-8B00-4F58-BBBA-20F71A40AA9E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0" creationId="{4364C879-1404-4203-8E9D-CC5DE0A621A2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1" creationId="{DA2C7802-C2E0-4218-8F89-8DD7CCD2CD1C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2" creationId="{A6D7111A-21E5-4EE9-8A78-10E5530F0116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3" creationId="{A3969E80-A77B-49FC-9122-D89AFD5EE118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4" creationId="{1849CA57-76BD-4CF2-80BA-D7A46A01B7B1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5" creationId="{35E9085E-E730-4768-83D4-6CB7E9897153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29:25.245" v="17"/>
          <ac:spMkLst>
            <pc:docMk/>
            <pc:sldMk cId="3194377694" sldId="256"/>
            <ac:spMk id="46" creationId="{973272FE-A474-4CAE-8CA2-BCC8B476C3F4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29:25.261" v="18"/>
          <ac:spMkLst>
            <pc:docMk/>
            <pc:sldMk cId="3194377694" sldId="256"/>
            <ac:spMk id="48" creationId="{C27D7A02-907B-496F-BA7E-AA3780733CA7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29:25.261" v="18"/>
          <ac:spMkLst>
            <pc:docMk/>
            <pc:sldMk cId="3194377694" sldId="256"/>
            <ac:spMk id="49" creationId="{0FBA5268-0AE7-4CAD-9537-D0EB09E76406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29:25.261" v="18"/>
          <ac:spMkLst>
            <pc:docMk/>
            <pc:sldMk cId="3194377694" sldId="256"/>
            <ac:spMk id="50" creationId="{088D065B-39DA-4077-B9CF-E489CE4C0169}"/>
          </ac:spMkLst>
        </pc:spChg>
        <pc:grpChg chg="add del">
          <ac:chgData name="Felicia Konstenius" userId="S::felicia.konstenius@pliktradet.se::395868f8-38de-4dbb-8485-c5653bf005a0" providerId="AD" clId="Web-{2FA30D6C-265E-4DD4-ABF3-CA5D78702CB4}" dt="2022-03-23T09:29:05.400" v="15"/>
          <ac:grpSpMkLst>
            <pc:docMk/>
            <pc:sldMk cId="3194377694" sldId="256"/>
            <ac:grpSpMk id="10" creationId="{042BC7E5-76DB-4826-8C07-4A49B6353F76}"/>
          </ac:grpSpMkLst>
        </pc:grpChg>
        <pc:grpChg chg="add del">
          <ac:chgData name="Felicia Konstenius" userId="S::felicia.konstenius@pliktradet.se::395868f8-38de-4dbb-8485-c5653bf005a0" providerId="AD" clId="Web-{2FA30D6C-265E-4DD4-ABF3-CA5D78702CB4}" dt="2022-03-23T09:29:05.400" v="15"/>
          <ac:grpSpMkLst>
            <pc:docMk/>
            <pc:sldMk cId="3194377694" sldId="256"/>
            <ac:grpSpMk id="24" creationId="{FB9739EB-7F66-433D-841F-AB3CD18700B7}"/>
          </ac:grpSpMkLst>
        </pc:grpChg>
        <pc:picChg chg="add mod">
          <ac:chgData name="Felicia Konstenius" userId="S::felicia.konstenius@pliktradet.se::395868f8-38de-4dbb-8485-c5653bf005a0" providerId="AD" clId="Web-{2FA30D6C-265E-4DD4-ABF3-CA5D78702CB4}" dt="2022-03-23T09:30:43" v="49" actId="1076"/>
          <ac:picMkLst>
            <pc:docMk/>
            <pc:sldMk cId="3194377694" sldId="256"/>
            <ac:picMk id="4" creationId="{F0D640AE-1C0F-3346-F4BF-19A68CCF4817}"/>
          </ac:picMkLst>
        </pc:picChg>
      </pc:sldChg>
      <pc:sldChg chg="addSp delSp modSp new mod setBg">
        <pc:chgData name="Felicia Konstenius" userId="S::felicia.konstenius@pliktradet.se::395868f8-38de-4dbb-8485-c5653bf005a0" providerId="AD" clId="Web-{2FA30D6C-265E-4DD4-ABF3-CA5D78702CB4}" dt="2022-03-23T09:17:23.298" v="9"/>
        <pc:sldMkLst>
          <pc:docMk/>
          <pc:sldMk cId="2176818155" sldId="257"/>
        </pc:sldMkLst>
        <pc:spChg chg="add del">
          <ac:chgData name="Felicia Konstenius" userId="S::felicia.konstenius@pliktradet.se::395868f8-38de-4dbb-8485-c5653bf005a0" providerId="AD" clId="Web-{2FA30D6C-265E-4DD4-ABF3-CA5D78702CB4}" dt="2022-03-23T09:17:10.313" v="7"/>
          <ac:spMkLst>
            <pc:docMk/>
            <pc:sldMk cId="2176818155" sldId="257"/>
            <ac:spMk id="2" creationId="{E0AA6771-D047-9B34-7824-19209C8635EE}"/>
          </ac:spMkLst>
        </pc:spChg>
        <pc:spChg chg="del">
          <ac:chgData name="Felicia Konstenius" userId="S::felicia.konstenius@pliktradet.se::395868f8-38de-4dbb-8485-c5653bf005a0" providerId="AD" clId="Web-{2FA30D6C-265E-4DD4-ABF3-CA5D78702CB4}" dt="2022-03-23T09:16:43.795" v="1"/>
          <ac:spMkLst>
            <pc:docMk/>
            <pc:sldMk cId="2176818155" sldId="257"/>
            <ac:spMk id="3" creationId="{6405BC73-BE61-9831-98D1-733152B94F68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10.313" v="6"/>
          <ac:spMkLst>
            <pc:docMk/>
            <pc:sldMk cId="2176818155" sldId="257"/>
            <ac:spMk id="8" creationId="{C87A0594-1D71-F557-78FD-270DD021768B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6:56.046" v="4"/>
          <ac:spMkLst>
            <pc:docMk/>
            <pc:sldMk cId="2176818155" sldId="257"/>
            <ac:spMk id="9" creationId="{B670DBD5-770C-4383-9F54-5B86E86BD5BB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10.313" v="6"/>
          <ac:spMkLst>
            <pc:docMk/>
            <pc:sldMk cId="2176818155" sldId="257"/>
            <ac:spMk id="11" creationId="{F13C74B1-5B17-4795-BED0-7140497B445A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10.313" v="6"/>
          <ac:spMkLst>
            <pc:docMk/>
            <pc:sldMk cId="2176818155" sldId="257"/>
            <ac:spMk id="12" creationId="{E0AA6771-D047-9B34-7824-19209C8635EE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10.313" v="6"/>
          <ac:spMkLst>
            <pc:docMk/>
            <pc:sldMk cId="2176818155" sldId="257"/>
            <ac:spMk id="13" creationId="{D4974D33-8DC5-464E-8C6D-BE58F0669C17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23.298" v="9"/>
          <ac:spMkLst>
            <pc:docMk/>
            <pc:sldMk cId="2176818155" sldId="257"/>
            <ac:spMk id="15" creationId="{9F701746-0657-4467-BBD3-24051A715C25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17:23.298" v="9"/>
          <ac:spMkLst>
            <pc:docMk/>
            <pc:sldMk cId="2176818155" sldId="257"/>
            <ac:spMk id="16" creationId="{117BEB00-3E3D-4F08-AF56-DB0D22FB5F64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17:10.313" v="7"/>
          <ac:spMkLst>
            <pc:docMk/>
            <pc:sldMk cId="2176818155" sldId="257"/>
            <ac:spMk id="17" creationId="{E0AA6771-D047-9B34-7824-19209C8635EE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17:10.313" v="7"/>
          <ac:spMkLst>
            <pc:docMk/>
            <pc:sldMk cId="2176818155" sldId="257"/>
            <ac:spMk id="18" creationId="{E80CB93A-9A19-737D-6333-78352D015402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17:23.298" v="9"/>
          <ac:spMkLst>
            <pc:docMk/>
            <pc:sldMk cId="2176818155" sldId="257"/>
            <ac:spMk id="23" creationId="{9F701746-0657-4467-BBD3-24051A715C25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17:23.298" v="9"/>
          <ac:spMkLst>
            <pc:docMk/>
            <pc:sldMk cId="2176818155" sldId="257"/>
            <ac:spMk id="25" creationId="{117BEB00-3E3D-4F08-AF56-DB0D22FB5F64}"/>
          </ac:spMkLst>
        </pc:spChg>
        <pc:picChg chg="add mod ord">
          <ac:chgData name="Felicia Konstenius" userId="S::felicia.konstenius@pliktradet.se::395868f8-38de-4dbb-8485-c5653bf005a0" providerId="AD" clId="Web-{2FA30D6C-265E-4DD4-ABF3-CA5D78702CB4}" dt="2022-03-23T09:17:23.298" v="9"/>
          <ac:picMkLst>
            <pc:docMk/>
            <pc:sldMk cId="2176818155" sldId="257"/>
            <ac:picMk id="4" creationId="{75358B9C-A01C-E42C-1C16-8D6517BD0AA0}"/>
          </ac:picMkLst>
        </pc:picChg>
      </pc:sldChg>
      <pc:sldChg chg="addSp delSp modSp new del mod setBg">
        <pc:chgData name="Felicia Konstenius" userId="S::felicia.konstenius@pliktradet.se::395868f8-38de-4dbb-8485-c5653bf005a0" providerId="AD" clId="Web-{2FA30D6C-265E-4DD4-ABF3-CA5D78702CB4}" dt="2022-03-23T09:45:16.815" v="215"/>
        <pc:sldMkLst>
          <pc:docMk/>
          <pc:sldMk cId="1068284925" sldId="258"/>
        </pc:sldMkLst>
        <pc:spChg chg="mod">
          <ac:chgData name="Felicia Konstenius" userId="S::felicia.konstenius@pliktradet.se::395868f8-38de-4dbb-8485-c5653bf005a0" providerId="AD" clId="Web-{2FA30D6C-265E-4DD4-ABF3-CA5D78702CB4}" dt="2022-03-23T09:33:26.696" v="61"/>
          <ac:spMkLst>
            <pc:docMk/>
            <pc:sldMk cId="1068284925" sldId="258"/>
            <ac:spMk id="2" creationId="{DAAF89FA-4745-EB62-F68D-A872B3F7A0FA}"/>
          </ac:spMkLst>
        </pc:spChg>
        <pc:spChg chg="del mod">
          <ac:chgData name="Felicia Konstenius" userId="S::felicia.konstenius@pliktradet.se::395868f8-38de-4dbb-8485-c5653bf005a0" providerId="AD" clId="Web-{2FA30D6C-265E-4DD4-ABF3-CA5D78702CB4}" dt="2022-03-23T09:33:26.696" v="61"/>
          <ac:spMkLst>
            <pc:docMk/>
            <pc:sldMk cId="1068284925" sldId="258"/>
            <ac:spMk id="3" creationId="{F9D2171E-DC7E-7E7E-0614-6C0A108EB43D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33:26.696" v="61"/>
          <ac:spMkLst>
            <pc:docMk/>
            <pc:sldMk cId="1068284925" sldId="258"/>
            <ac:spMk id="9" creationId="{C1DD1A8A-57D5-4A81-AD04-532B043C5611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33:26.696" v="61"/>
          <ac:spMkLst>
            <pc:docMk/>
            <pc:sldMk cId="1068284925" sldId="258"/>
            <ac:spMk id="11" creationId="{007891EC-4501-44ED-A8C8-B11B6DB767AB}"/>
          </ac:spMkLst>
        </pc:spChg>
        <pc:picChg chg="add">
          <ac:chgData name="Felicia Konstenius" userId="S::felicia.konstenius@pliktradet.se::395868f8-38de-4dbb-8485-c5653bf005a0" providerId="AD" clId="Web-{2FA30D6C-265E-4DD4-ABF3-CA5D78702CB4}" dt="2022-03-23T09:33:26.696" v="61"/>
          <ac:picMkLst>
            <pc:docMk/>
            <pc:sldMk cId="1068284925" sldId="258"/>
            <ac:picMk id="5" creationId="{775EC657-70F0-A462-667F-F253B6AFF395}"/>
          </ac:picMkLst>
        </pc:picChg>
      </pc:sldChg>
      <pc:sldChg chg="addSp delSp modSp new ord">
        <pc:chgData name="Felicia Konstenius" userId="S::felicia.konstenius@pliktradet.se::395868f8-38de-4dbb-8485-c5653bf005a0" providerId="AD" clId="Web-{2FA30D6C-265E-4DD4-ABF3-CA5D78702CB4}" dt="2022-03-23T09:45:11.627" v="214" actId="1076"/>
        <pc:sldMkLst>
          <pc:docMk/>
          <pc:sldMk cId="2110341191" sldId="259"/>
        </pc:sldMkLst>
        <pc:spChg chg="del">
          <ac:chgData name="Felicia Konstenius" userId="S::felicia.konstenius@pliktradet.se::395868f8-38de-4dbb-8485-c5653bf005a0" providerId="AD" clId="Web-{2FA30D6C-265E-4DD4-ABF3-CA5D78702CB4}" dt="2022-03-23T09:33:44.276" v="65"/>
          <ac:spMkLst>
            <pc:docMk/>
            <pc:sldMk cId="2110341191" sldId="259"/>
            <ac:spMk id="2" creationId="{28248D5F-6B88-BA1E-3181-C0E5153452EA}"/>
          </ac:spMkLst>
        </pc:spChg>
        <pc:spChg chg="del mod">
          <ac:chgData name="Felicia Konstenius" userId="S::felicia.konstenius@pliktradet.se::395868f8-38de-4dbb-8485-c5653bf005a0" providerId="AD" clId="Web-{2FA30D6C-265E-4DD4-ABF3-CA5D78702CB4}" dt="2022-03-23T09:33:42.635" v="64"/>
          <ac:spMkLst>
            <pc:docMk/>
            <pc:sldMk cId="2110341191" sldId="259"/>
            <ac:spMk id="3" creationId="{887A8DB0-5621-7C5F-FF5D-EBFFB2F72E36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34:43.029" v="69"/>
          <ac:spMkLst>
            <pc:docMk/>
            <pc:sldMk cId="2110341191" sldId="259"/>
            <ac:spMk id="4" creationId="{DE718016-BADC-60B3-B515-D5E3315E4D2C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35:38.641" v="86" actId="20577"/>
          <ac:spMkLst>
            <pc:docMk/>
            <pc:sldMk cId="2110341191" sldId="259"/>
            <ac:spMk id="5" creationId="{1A7F6786-72A6-7957-1EF9-6E5177E592A3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39:08.810" v="157"/>
          <ac:spMkLst>
            <pc:docMk/>
            <pc:sldMk cId="2110341191" sldId="259"/>
            <ac:spMk id="7" creationId="{414A8DCD-D4B1-5606-DDEF-751F5628A249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39:13.529" v="158" actId="14100"/>
          <ac:spMkLst>
            <pc:docMk/>
            <pc:sldMk cId="2110341191" sldId="259"/>
            <ac:spMk id="8" creationId="{96C713EA-09A7-C767-7FD5-F1DB71579EC1}"/>
          </ac:spMkLst>
        </pc:spChg>
        <pc:spChg chg="add del">
          <ac:chgData name="Felicia Konstenius" userId="S::felicia.konstenius@pliktradet.se::395868f8-38de-4dbb-8485-c5653bf005a0" providerId="AD" clId="Web-{2FA30D6C-265E-4DD4-ABF3-CA5D78702CB4}" dt="2022-03-23T09:37:28.866" v="101"/>
          <ac:spMkLst>
            <pc:docMk/>
            <pc:sldMk cId="2110341191" sldId="259"/>
            <ac:spMk id="9" creationId="{1BA0031E-64B2-2606-F29A-4D059B658CB8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38:52.621" v="155" actId="1076"/>
          <ac:spMkLst>
            <pc:docMk/>
            <pc:sldMk cId="2110341191" sldId="259"/>
            <ac:spMk id="10" creationId="{697516C8-6374-2613-49CF-5BE584D3AF6E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43:06.323" v="202" actId="20577"/>
          <ac:spMkLst>
            <pc:docMk/>
            <pc:sldMk cId="2110341191" sldId="259"/>
            <ac:spMk id="11" creationId="{FA82B31F-8286-8FF9-9B8A-B9C67407007E}"/>
          </ac:spMkLst>
        </pc:spChg>
        <pc:spChg chg="add">
          <ac:chgData name="Felicia Konstenius" userId="S::felicia.konstenius@pliktradet.se::395868f8-38de-4dbb-8485-c5653bf005a0" providerId="AD" clId="Web-{2FA30D6C-265E-4DD4-ABF3-CA5D78702CB4}" dt="2022-03-23T09:44:29.766" v="204"/>
          <ac:spMkLst>
            <pc:docMk/>
            <pc:sldMk cId="2110341191" sldId="259"/>
            <ac:spMk id="12" creationId="{429F553A-9325-802B-813A-C2C82FA0FEDB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44:48.110" v="209"/>
          <ac:spMkLst>
            <pc:docMk/>
            <pc:sldMk cId="2110341191" sldId="259"/>
            <ac:spMk id="13" creationId="{50629263-CE67-7BE7-70D4-CA1CF167DA4E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45:11.627" v="214" actId="1076"/>
          <ac:spMkLst>
            <pc:docMk/>
            <pc:sldMk cId="2110341191" sldId="259"/>
            <ac:spMk id="14" creationId="{11250BC7-279B-1471-D072-B6DA9E2DE6C7}"/>
          </ac:spMkLst>
        </pc:spChg>
        <pc:cxnChg chg="add del">
          <ac:chgData name="Felicia Konstenius" userId="S::felicia.konstenius@pliktradet.se::395868f8-38de-4dbb-8485-c5653bf005a0" providerId="AD" clId="Web-{2FA30D6C-265E-4DD4-ABF3-CA5D78702CB4}" dt="2022-03-23T09:35:53.439" v="88"/>
          <ac:cxnSpMkLst>
            <pc:docMk/>
            <pc:sldMk cId="2110341191" sldId="259"/>
            <ac:cxnSpMk id="6" creationId="{F1E16D30-A6EB-655A-CA85-02F7958ADF55}"/>
          </ac:cxnSpMkLst>
        </pc:cxnChg>
      </pc:sldChg>
      <pc:sldChg chg="addSp delSp modSp new">
        <pc:chgData name="Felicia Konstenius" userId="S::felicia.konstenius@pliktradet.se::395868f8-38de-4dbb-8485-c5653bf005a0" providerId="AD" clId="Web-{2FA30D6C-265E-4DD4-ABF3-CA5D78702CB4}" dt="2022-03-23T09:57:32.967" v="368" actId="14100"/>
        <pc:sldMkLst>
          <pc:docMk/>
          <pc:sldMk cId="3732024458" sldId="260"/>
        </pc:sldMkLst>
        <pc:spChg chg="mod">
          <ac:chgData name="Felicia Konstenius" userId="S::felicia.konstenius@pliktradet.se::395868f8-38de-4dbb-8485-c5653bf005a0" providerId="AD" clId="Web-{2FA30D6C-265E-4DD4-ABF3-CA5D78702CB4}" dt="2022-03-23T09:46:02.255" v="234" actId="20577"/>
          <ac:spMkLst>
            <pc:docMk/>
            <pc:sldMk cId="3732024458" sldId="260"/>
            <ac:spMk id="2" creationId="{A49BA90E-D3ED-8530-FDB8-45A9016CCC14}"/>
          </ac:spMkLst>
        </pc:spChg>
        <pc:spChg chg="del">
          <ac:chgData name="Felicia Konstenius" userId="S::felicia.konstenius@pliktradet.se::395868f8-38de-4dbb-8485-c5653bf005a0" providerId="AD" clId="Web-{2FA30D6C-265E-4DD4-ABF3-CA5D78702CB4}" dt="2022-03-23T09:46:32.523" v="235"/>
          <ac:spMkLst>
            <pc:docMk/>
            <pc:sldMk cId="3732024458" sldId="260"/>
            <ac:spMk id="3" creationId="{E0DDF637-6525-308A-7CAA-844C04EF46F1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48:06.684" v="245"/>
          <ac:spMkLst>
            <pc:docMk/>
            <pc:sldMk cId="3732024458" sldId="260"/>
            <ac:spMk id="4" creationId="{7CB00076-83E8-F4E4-68FB-6440524BE5A0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47:17.244" v="243"/>
          <ac:spMkLst>
            <pc:docMk/>
            <pc:sldMk cId="3732024458" sldId="260"/>
            <ac:spMk id="5" creationId="{8704A819-41F9-8937-14EE-5365EAD4C1F4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1:35.165" v="276" actId="1076"/>
          <ac:spMkLst>
            <pc:docMk/>
            <pc:sldMk cId="3732024458" sldId="260"/>
            <ac:spMk id="71" creationId="{CBA324D2-C850-8428-C470-68FB117EAF10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49:53.972" v="257"/>
          <ac:spMkLst>
            <pc:docMk/>
            <pc:sldMk cId="3732024458" sldId="260"/>
            <ac:spMk id="72" creationId="{979906B4-B471-B996-5D6F-9F870FFAD8F1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50:51.365" v="270"/>
          <ac:spMkLst>
            <pc:docMk/>
            <pc:sldMk cId="3732024458" sldId="260"/>
            <ac:spMk id="73" creationId="{71413511-3216-CE30-2D01-C83E160A59E4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1:38.524" v="277" actId="1076"/>
          <ac:spMkLst>
            <pc:docMk/>
            <pc:sldMk cId="3732024458" sldId="260"/>
            <ac:spMk id="74" creationId="{8813A717-2F03-C7B7-E64F-E19306A6280A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7:24.622" v="366" actId="1076"/>
          <ac:spMkLst>
            <pc:docMk/>
            <pc:sldMk cId="3732024458" sldId="260"/>
            <ac:spMk id="75" creationId="{2A391555-BCB1-E2EE-00CF-6A71501172CB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7:22.138" v="365" actId="1076"/>
          <ac:spMkLst>
            <pc:docMk/>
            <pc:sldMk cId="3732024458" sldId="260"/>
            <ac:spMk id="76" creationId="{A13E16FD-790F-A939-2E8E-187A983E7125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3:44.844" v="339" actId="1076"/>
          <ac:spMkLst>
            <pc:docMk/>
            <pc:sldMk cId="3732024458" sldId="260"/>
            <ac:spMk id="78" creationId="{9896562E-89D8-8BAE-DB24-C1442B69DE4F}"/>
          </ac:spMkLst>
        </pc:spChg>
        <pc:graphicFrameChg chg="add del mod modGraphic">
          <ac:chgData name="Felicia Konstenius" userId="S::felicia.konstenius@pliktradet.se::395868f8-38de-4dbb-8485-c5653bf005a0" providerId="AD" clId="Web-{2FA30D6C-265E-4DD4-ABF3-CA5D78702CB4}" dt="2022-03-23T09:48:33.811" v="248"/>
          <ac:graphicFrameMkLst>
            <pc:docMk/>
            <pc:sldMk cId="3732024458" sldId="260"/>
            <ac:graphicFrameMk id="6" creationId="{F7E3202F-7744-DE53-60AF-0D56F602A318}"/>
          </ac:graphicFrameMkLst>
        </pc:graphicFrameChg>
        <pc:graphicFrameChg chg="add del mod modGraphic">
          <ac:chgData name="Felicia Konstenius" userId="S::felicia.konstenius@pliktradet.se::395868f8-38de-4dbb-8485-c5653bf005a0" providerId="AD" clId="Web-{2FA30D6C-265E-4DD4-ABF3-CA5D78702CB4}" dt="2022-03-23T09:49:28.986" v="251"/>
          <ac:graphicFrameMkLst>
            <pc:docMk/>
            <pc:sldMk cId="3732024458" sldId="260"/>
            <ac:graphicFrameMk id="37" creationId="{E035B97B-344B-35C0-6F14-B78158D5C9DB}"/>
          </ac:graphicFrameMkLst>
        </pc:graphicFrameChg>
        <pc:picChg chg="add mod">
          <ac:chgData name="Felicia Konstenius" userId="S::felicia.konstenius@pliktradet.se::395868f8-38de-4dbb-8485-c5653bf005a0" providerId="AD" clId="Web-{2FA30D6C-265E-4DD4-ABF3-CA5D78702CB4}" dt="2022-03-23T09:54:31.409" v="343" actId="1076"/>
          <ac:picMkLst>
            <pc:docMk/>
            <pc:sldMk cId="3732024458" sldId="260"/>
            <ac:picMk id="79" creationId="{0983B6E8-BF24-73EE-E72B-2ADEB1830749}"/>
          </ac:picMkLst>
        </pc:picChg>
        <pc:cxnChg chg="add mod">
          <ac:chgData name="Felicia Konstenius" userId="S::felicia.konstenius@pliktradet.se::395868f8-38de-4dbb-8485-c5653bf005a0" providerId="AD" clId="Web-{2FA30D6C-265E-4DD4-ABF3-CA5D78702CB4}" dt="2022-03-23T09:57:32.967" v="368" actId="14100"/>
          <ac:cxnSpMkLst>
            <pc:docMk/>
            <pc:sldMk cId="3732024458" sldId="260"/>
            <ac:cxnSpMk id="77" creationId="{D1727D87-5F65-0A8C-FDE9-AAE9A6182D5E}"/>
          </ac:cxnSpMkLst>
        </pc:cxnChg>
      </pc:sldChg>
      <pc:sldChg chg="addSp delSp modSp new">
        <pc:chgData name="Felicia Konstenius" userId="S::felicia.konstenius@pliktradet.se::395868f8-38de-4dbb-8485-c5653bf005a0" providerId="AD" clId="Web-{2FA30D6C-265E-4DD4-ABF3-CA5D78702CB4}" dt="2022-03-23T10:02:50.703" v="444" actId="20577"/>
        <pc:sldMkLst>
          <pc:docMk/>
          <pc:sldMk cId="622185528" sldId="261"/>
        </pc:sldMkLst>
        <pc:spChg chg="mod">
          <ac:chgData name="Felicia Konstenius" userId="S::felicia.konstenius@pliktradet.se::395868f8-38de-4dbb-8485-c5653bf005a0" providerId="AD" clId="Web-{2FA30D6C-265E-4DD4-ABF3-CA5D78702CB4}" dt="2022-03-23T09:56:34.854" v="356" actId="20577"/>
          <ac:spMkLst>
            <pc:docMk/>
            <pc:sldMk cId="622185528" sldId="261"/>
            <ac:spMk id="2" creationId="{3E4E66CC-64A2-73A1-2971-4BD41EDA2C83}"/>
          </ac:spMkLst>
        </pc:spChg>
        <pc:spChg chg="del">
          <ac:chgData name="Felicia Konstenius" userId="S::felicia.konstenius@pliktradet.se::395868f8-38de-4dbb-8485-c5653bf005a0" providerId="AD" clId="Web-{2FA30D6C-265E-4DD4-ABF3-CA5D78702CB4}" dt="2022-03-23T09:56:35.510" v="357"/>
          <ac:spMkLst>
            <pc:docMk/>
            <pc:sldMk cId="622185528" sldId="261"/>
            <ac:spMk id="3" creationId="{76796646-57DB-B6A2-42FC-74A042AEEEA3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09:59:52.209" v="406"/>
          <ac:spMkLst>
            <pc:docMk/>
            <pc:sldMk cId="622185528" sldId="261"/>
            <ac:spMk id="4" creationId="{06155326-7A62-943D-3BD1-5F171D4121BB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09:59:48.224" v="405" actId="1076"/>
          <ac:spMkLst>
            <pc:docMk/>
            <pc:sldMk cId="622185528" sldId="261"/>
            <ac:spMk id="5" creationId="{64EAE1F6-895E-CFC5-154A-A427B1079529}"/>
          </ac:spMkLst>
        </pc:spChg>
        <pc:spChg chg="add del mod">
          <ac:chgData name="Felicia Konstenius" userId="S::felicia.konstenius@pliktradet.se::395868f8-38de-4dbb-8485-c5653bf005a0" providerId="AD" clId="Web-{2FA30D6C-265E-4DD4-ABF3-CA5D78702CB4}" dt="2022-03-23T10:00:03.163" v="411"/>
          <ac:spMkLst>
            <pc:docMk/>
            <pc:sldMk cId="622185528" sldId="261"/>
            <ac:spMk id="6" creationId="{50FF19CB-4AD7-2D8B-FFEF-B420CC00DB5F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10:02:50.703" v="444" actId="20577"/>
          <ac:spMkLst>
            <pc:docMk/>
            <pc:sldMk cId="622185528" sldId="261"/>
            <ac:spMk id="12" creationId="{D52E2673-3383-564D-F521-43BAAEB6A1BE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10:01:18.933" v="431" actId="1076"/>
          <ac:spMkLst>
            <pc:docMk/>
            <pc:sldMk cId="622185528" sldId="261"/>
            <ac:spMk id="13" creationId="{270C4F69-F98A-8B9E-E513-2CF2E968A3C2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10:00:06.897" v="412" actId="1076"/>
          <ac:spMkLst>
            <pc:docMk/>
            <pc:sldMk cId="622185528" sldId="261"/>
            <ac:spMk id="14" creationId="{EC62CF3D-D55E-5B73-7EE0-A18AC65F2F61}"/>
          </ac:spMkLst>
        </pc:spChg>
        <pc:spChg chg="add mod ord">
          <ac:chgData name="Felicia Konstenius" userId="S::felicia.konstenius@pliktradet.se::395868f8-38de-4dbb-8485-c5653bf005a0" providerId="AD" clId="Web-{2FA30D6C-265E-4DD4-ABF3-CA5D78702CB4}" dt="2022-03-23T10:00:57.931" v="425"/>
          <ac:spMkLst>
            <pc:docMk/>
            <pc:sldMk cId="622185528" sldId="261"/>
            <ac:spMk id="15" creationId="{8A3AC90B-A51B-4E7C-EBC1-CE62B491CE36}"/>
          </ac:spMkLst>
        </pc:spChg>
        <pc:cxnChg chg="add mod">
          <ac:chgData name="Felicia Konstenius" userId="S::felicia.konstenius@pliktradet.se::395868f8-38de-4dbb-8485-c5653bf005a0" providerId="AD" clId="Web-{2FA30D6C-265E-4DD4-ABF3-CA5D78702CB4}" dt="2022-03-23T10:01:24.417" v="432" actId="1076"/>
          <ac:cxnSpMkLst>
            <pc:docMk/>
            <pc:sldMk cId="622185528" sldId="261"/>
            <ac:cxnSpMk id="7" creationId="{2EDD30D7-D086-8384-F18F-AE2F3D961F7B}"/>
          </ac:cxnSpMkLst>
        </pc:cxnChg>
        <pc:cxnChg chg="add mod">
          <ac:chgData name="Felicia Konstenius" userId="S::felicia.konstenius@pliktradet.se::395868f8-38de-4dbb-8485-c5653bf005a0" providerId="AD" clId="Web-{2FA30D6C-265E-4DD4-ABF3-CA5D78702CB4}" dt="2022-03-23T09:58:34.079" v="380" actId="1076"/>
          <ac:cxnSpMkLst>
            <pc:docMk/>
            <pc:sldMk cId="622185528" sldId="261"/>
            <ac:cxnSpMk id="8" creationId="{CB467337-6914-5BFB-53CA-2CEF85EFEC4E}"/>
          </ac:cxnSpMkLst>
        </pc:cxnChg>
        <pc:cxnChg chg="add mod">
          <ac:chgData name="Felicia Konstenius" userId="S::felicia.konstenius@pliktradet.se::395868f8-38de-4dbb-8485-c5653bf005a0" providerId="AD" clId="Web-{2FA30D6C-265E-4DD4-ABF3-CA5D78702CB4}" dt="2022-03-23T10:00:43.556" v="422" actId="1076"/>
          <ac:cxnSpMkLst>
            <pc:docMk/>
            <pc:sldMk cId="622185528" sldId="261"/>
            <ac:cxnSpMk id="9" creationId="{CB467337-6914-5BFB-53CA-2CEF85EFEC4E}"/>
          </ac:cxnSpMkLst>
        </pc:cxnChg>
        <pc:cxnChg chg="add mod">
          <ac:chgData name="Felicia Konstenius" userId="S::felicia.konstenius@pliktradet.se::395868f8-38de-4dbb-8485-c5653bf005a0" providerId="AD" clId="Web-{2FA30D6C-265E-4DD4-ABF3-CA5D78702CB4}" dt="2022-03-23T10:01:13.120" v="429" actId="14100"/>
          <ac:cxnSpMkLst>
            <pc:docMk/>
            <pc:sldMk cId="622185528" sldId="261"/>
            <ac:cxnSpMk id="10" creationId="{CB467337-6914-5BFB-53CA-2CEF85EFEC4E}"/>
          </ac:cxnSpMkLst>
        </pc:cxnChg>
        <pc:cxnChg chg="add mod">
          <ac:chgData name="Felicia Konstenius" userId="S::felicia.konstenius@pliktradet.se::395868f8-38de-4dbb-8485-c5653bf005a0" providerId="AD" clId="Web-{2FA30D6C-265E-4DD4-ABF3-CA5D78702CB4}" dt="2022-03-23T10:01:28.949" v="433" actId="1076"/>
          <ac:cxnSpMkLst>
            <pc:docMk/>
            <pc:sldMk cId="622185528" sldId="261"/>
            <ac:cxnSpMk id="11" creationId="{CB467337-6914-5BFB-53CA-2CEF85EFEC4E}"/>
          </ac:cxnSpMkLst>
        </pc:cxnChg>
      </pc:sldChg>
      <pc:sldChg chg="add del">
        <pc:chgData name="Felicia Konstenius" userId="S::felicia.konstenius@pliktradet.se::395868f8-38de-4dbb-8485-c5653bf005a0" providerId="AD" clId="Web-{2FA30D6C-265E-4DD4-ABF3-CA5D78702CB4}" dt="2022-03-23T09:50:09.097" v="261"/>
        <pc:sldMkLst>
          <pc:docMk/>
          <pc:sldMk cId="642727037" sldId="261"/>
        </pc:sldMkLst>
      </pc:sldChg>
      <pc:sldChg chg="add del">
        <pc:chgData name="Felicia Konstenius" userId="S::felicia.konstenius@pliktradet.se::395868f8-38de-4dbb-8485-c5653bf005a0" providerId="AD" clId="Web-{2FA30D6C-265E-4DD4-ABF3-CA5D78702CB4}" dt="2022-03-23T09:50:28.880" v="266"/>
        <pc:sldMkLst>
          <pc:docMk/>
          <pc:sldMk cId="970251329" sldId="261"/>
        </pc:sldMkLst>
      </pc:sldChg>
      <pc:sldChg chg="add del replId">
        <pc:chgData name="Felicia Konstenius" userId="S::felicia.konstenius@pliktradet.se::395868f8-38de-4dbb-8485-c5653bf005a0" providerId="AD" clId="Web-{2FA30D6C-265E-4DD4-ABF3-CA5D78702CB4}" dt="2022-03-23T09:50:02.144" v="259"/>
        <pc:sldMkLst>
          <pc:docMk/>
          <pc:sldMk cId="3007083107" sldId="261"/>
        </pc:sldMkLst>
      </pc:sldChg>
      <pc:sldChg chg="add del">
        <pc:chgData name="Felicia Konstenius" userId="S::felicia.konstenius@pliktradet.se::395868f8-38de-4dbb-8485-c5653bf005a0" providerId="AD" clId="Web-{2FA30D6C-265E-4DD4-ABF3-CA5D78702CB4}" dt="2022-03-23T09:50:17.348" v="263"/>
        <pc:sldMkLst>
          <pc:docMk/>
          <pc:sldMk cId="3636360103" sldId="261"/>
        </pc:sldMkLst>
      </pc:sldChg>
      <pc:sldChg chg="addSp delSp modSp new">
        <pc:chgData name="Felicia Konstenius" userId="S::felicia.konstenius@pliktradet.se::395868f8-38de-4dbb-8485-c5653bf005a0" providerId="AD" clId="Web-{2FA30D6C-265E-4DD4-ABF3-CA5D78702CB4}" dt="2022-03-23T10:03:57.098" v="453" actId="14100"/>
        <pc:sldMkLst>
          <pc:docMk/>
          <pc:sldMk cId="770239296" sldId="262"/>
        </pc:sldMkLst>
        <pc:spChg chg="del">
          <ac:chgData name="Felicia Konstenius" userId="S::felicia.konstenius@pliktradet.se::395868f8-38de-4dbb-8485-c5653bf005a0" providerId="AD" clId="Web-{2FA30D6C-265E-4DD4-ABF3-CA5D78702CB4}" dt="2022-03-23T10:03:32.893" v="446"/>
          <ac:spMkLst>
            <pc:docMk/>
            <pc:sldMk cId="770239296" sldId="262"/>
            <ac:spMk id="2" creationId="{7746146E-3063-ABFD-8B39-5FF91C789CE6}"/>
          </ac:spMkLst>
        </pc:spChg>
        <pc:spChg chg="del">
          <ac:chgData name="Felicia Konstenius" userId="S::felicia.konstenius@pliktradet.se::395868f8-38de-4dbb-8485-c5653bf005a0" providerId="AD" clId="Web-{2FA30D6C-265E-4DD4-ABF3-CA5D78702CB4}" dt="2022-03-23T10:03:34.597" v="447"/>
          <ac:spMkLst>
            <pc:docMk/>
            <pc:sldMk cId="770239296" sldId="262"/>
            <ac:spMk id="3" creationId="{270A9AA6-FA37-02D9-34AE-B55066AF0E32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10:03:57.098" v="453" actId="14100"/>
          <ac:spMkLst>
            <pc:docMk/>
            <pc:sldMk cId="770239296" sldId="262"/>
            <ac:spMk id="4" creationId="{EEAC0156-3AAD-7E9C-D2E5-E3FF90976A20}"/>
          </ac:spMkLst>
        </pc:spChg>
        <pc:spChg chg="add mod">
          <ac:chgData name="Felicia Konstenius" userId="S::felicia.konstenius@pliktradet.se::395868f8-38de-4dbb-8485-c5653bf005a0" providerId="AD" clId="Web-{2FA30D6C-265E-4DD4-ABF3-CA5D78702CB4}" dt="2022-03-23T10:03:48.910" v="451" actId="1076"/>
          <ac:spMkLst>
            <pc:docMk/>
            <pc:sldMk cId="770239296" sldId="262"/>
            <ac:spMk id="5" creationId="{040304E7-723C-B4E2-A449-4DFB0DE51108}"/>
          </ac:spMkLst>
        </pc:spChg>
      </pc:sldChg>
      <pc:sldChg chg="add del replId">
        <pc:chgData name="Felicia Konstenius" userId="S::felicia.konstenius@pliktradet.se::395868f8-38de-4dbb-8485-c5653bf005a0" providerId="AD" clId="Web-{2FA30D6C-265E-4DD4-ABF3-CA5D78702CB4}" dt="2022-03-23T09:56:44.995" v="359"/>
        <pc:sldMkLst>
          <pc:docMk/>
          <pc:sldMk cId="3721807268" sldId="262"/>
        </pc:sldMkLst>
      </pc:sldChg>
    </pc:docChg>
  </pc:docChgLst>
  <pc:docChgLst>
    <pc:chgData name="Anton Hanny" userId="S::anton.hanny@pliktradet.se::107824b7-2178-49cd-94cc-67885d3ce7aa" providerId="AD" clId="Web-{D1701C71-7C86-9499-F6A7-8F1AAA87D4E9}"/>
    <pc:docChg chg="addSld delSld modSld addMainMaster delMainMaster">
      <pc:chgData name="Anton Hanny" userId="S::anton.hanny@pliktradet.se::107824b7-2178-49cd-94cc-67885d3ce7aa" providerId="AD" clId="Web-{D1701C71-7C86-9499-F6A7-8F1AAA87D4E9}" dt="2022-03-23T11:32:40.868" v="454"/>
      <pc:docMkLst>
        <pc:docMk/>
      </pc:docMkLst>
      <pc:sldChg chg="addSp delSp modSp mod setBg modClrScheme delDesignElem chgLayout">
        <pc:chgData name="Anton Hanny" userId="S::anton.hanny@pliktradet.se::107824b7-2178-49cd-94cc-67885d3ce7aa" providerId="AD" clId="Web-{D1701C71-7C86-9499-F6A7-8F1AAA87D4E9}" dt="2022-03-23T11:30:55.443" v="423"/>
        <pc:sldMkLst>
          <pc:docMk/>
          <pc:sldMk cId="3194377694" sldId="256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3194377694" sldId="256"/>
            <ac:spMk id="2" creationId="{00000000-0000-0000-0000-000000000000}"/>
          </ac:spMkLst>
        </pc:spChg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3194377694" sldId="256"/>
            <ac:spMk id="3" creationId="{00000000-0000-0000-0000-000000000000}"/>
          </ac:spMkLst>
        </pc:spChg>
        <pc:spChg chg="del">
          <ac:chgData name="Anton Hanny" userId="S::anton.hanny@pliktradet.se::107824b7-2178-49cd-94cc-67885d3ce7aa" providerId="AD" clId="Web-{D1701C71-7C86-9499-F6A7-8F1AAA87D4E9}" dt="2022-03-23T11:27:49.314" v="381"/>
          <ac:spMkLst>
            <pc:docMk/>
            <pc:sldMk cId="3194377694" sldId="256"/>
            <ac:spMk id="48" creationId="{C27D7A02-907B-496F-BA7E-AA3780733CA7}"/>
          </ac:spMkLst>
        </pc:spChg>
        <pc:spChg chg="del">
          <ac:chgData name="Anton Hanny" userId="S::anton.hanny@pliktradet.se::107824b7-2178-49cd-94cc-67885d3ce7aa" providerId="AD" clId="Web-{D1701C71-7C86-9499-F6A7-8F1AAA87D4E9}" dt="2022-03-23T11:27:49.314" v="381"/>
          <ac:spMkLst>
            <pc:docMk/>
            <pc:sldMk cId="3194377694" sldId="256"/>
            <ac:spMk id="49" creationId="{0FBA5268-0AE7-4CAD-9537-D0EB09E76406}"/>
          </ac:spMkLst>
        </pc:spChg>
        <pc:spChg chg="del">
          <ac:chgData name="Anton Hanny" userId="S::anton.hanny@pliktradet.se::107824b7-2178-49cd-94cc-67885d3ce7aa" providerId="AD" clId="Web-{D1701C71-7C86-9499-F6A7-8F1AAA87D4E9}" dt="2022-03-23T11:27:49.314" v="381"/>
          <ac:spMkLst>
            <pc:docMk/>
            <pc:sldMk cId="3194377694" sldId="256"/>
            <ac:spMk id="50" creationId="{088D065B-39DA-4077-B9CF-E489CE4C0169}"/>
          </ac:spMkLst>
        </pc:spChg>
        <pc:spChg chg="add del">
          <ac:chgData name="Anton Hanny" userId="S::anton.hanny@pliktradet.se::107824b7-2178-49cd-94cc-67885d3ce7aa" providerId="AD" clId="Web-{D1701C71-7C86-9499-F6A7-8F1AAA87D4E9}" dt="2022-03-23T11:29:43.488" v="412"/>
          <ac:spMkLst>
            <pc:docMk/>
            <pc:sldMk cId="3194377694" sldId="256"/>
            <ac:spMk id="55" creationId="{337940BB-FBC4-492E-BD92-3B7B914D0EAE}"/>
          </ac:spMkLst>
        </pc:spChg>
        <pc:spChg chg="add del">
          <ac:chgData name="Anton Hanny" userId="S::anton.hanny@pliktradet.se::107824b7-2178-49cd-94cc-67885d3ce7aa" providerId="AD" clId="Web-{D1701C71-7C86-9499-F6A7-8F1AAA87D4E9}" dt="2022-03-23T11:29:43.488" v="412"/>
          <ac:spMkLst>
            <pc:docMk/>
            <pc:sldMk cId="3194377694" sldId="256"/>
            <ac:spMk id="57" creationId="{3FCFB1DE-0B7E-48CC-BA90-B2AB0889F9D6}"/>
          </ac:spMkLst>
        </pc:spChg>
        <pc:picChg chg="mod">
          <ac:chgData name="Anton Hanny" userId="S::anton.hanny@pliktradet.se::107824b7-2178-49cd-94cc-67885d3ce7aa" providerId="AD" clId="Web-{D1701C71-7C86-9499-F6A7-8F1AAA87D4E9}" dt="2022-03-23T11:27:49.314" v="381"/>
          <ac:picMkLst>
            <pc:docMk/>
            <pc:sldMk cId="3194377694" sldId="256"/>
            <ac:picMk id="4" creationId="{F0D640AE-1C0F-3346-F4BF-19A68CCF4817}"/>
          </ac:picMkLst>
        </pc:picChg>
      </pc:sldChg>
      <pc:sldChg chg="delSp modSp mod setBg modClrScheme delDesignElem chgLayout">
        <pc:chgData name="Anton Hanny" userId="S::anton.hanny@pliktradet.se::107824b7-2178-49cd-94cc-67885d3ce7aa" providerId="AD" clId="Web-{D1701C71-7C86-9499-F6A7-8F1AAA87D4E9}" dt="2022-03-23T11:30:55.740" v="430"/>
        <pc:sldMkLst>
          <pc:docMk/>
          <pc:sldMk cId="2176818155" sldId="257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2176818155" sldId="257"/>
            <ac:spMk id="17" creationId="{E0AA6771-D047-9B34-7824-19209C8635EE}"/>
          </ac:spMkLst>
        </pc:spChg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2176818155" sldId="257"/>
            <ac:spMk id="18" creationId="{E80CB93A-9A19-737D-6333-78352D015402}"/>
          </ac:spMkLst>
        </pc:spChg>
        <pc:spChg chg="del">
          <ac:chgData name="Anton Hanny" userId="S::anton.hanny@pliktradet.se::107824b7-2178-49cd-94cc-67885d3ce7aa" providerId="AD" clId="Web-{D1701C71-7C86-9499-F6A7-8F1AAA87D4E9}" dt="2022-03-23T11:29:43.488" v="412"/>
          <ac:spMkLst>
            <pc:docMk/>
            <pc:sldMk cId="2176818155" sldId="257"/>
            <ac:spMk id="23" creationId="{9F701746-0657-4467-BBD3-24051A715C25}"/>
          </ac:spMkLst>
        </pc:spChg>
        <pc:spChg chg="del">
          <ac:chgData name="Anton Hanny" userId="S::anton.hanny@pliktradet.se::107824b7-2178-49cd-94cc-67885d3ce7aa" providerId="AD" clId="Web-{D1701C71-7C86-9499-F6A7-8F1AAA87D4E9}" dt="2022-03-23T11:29:43.488" v="412"/>
          <ac:spMkLst>
            <pc:docMk/>
            <pc:sldMk cId="2176818155" sldId="257"/>
            <ac:spMk id="25" creationId="{117BEB00-3E3D-4F08-AF56-DB0D22FB5F64}"/>
          </ac:spMkLst>
        </pc:spChg>
      </pc:sldChg>
      <pc:sldChg chg="addSp delSp modSp mod setBg modClrScheme addAnim delAnim modAnim chgLayout">
        <pc:chgData name="Anton Hanny" userId="S::anton.hanny@pliktradet.se::107824b7-2178-49cd-94cc-67885d3ce7aa" providerId="AD" clId="Web-{D1701C71-7C86-9499-F6A7-8F1AAA87D4E9}" dt="2022-03-23T11:32:40.868" v="454"/>
        <pc:sldMkLst>
          <pc:docMk/>
          <pc:sldMk cId="2110341191" sldId="259"/>
        </pc:sldMkLst>
        <pc:spChg chg="add mod">
          <ac:chgData name="Anton Hanny" userId="S::anton.hanny@pliktradet.se::107824b7-2178-49cd-94cc-67885d3ce7aa" providerId="AD" clId="Web-{D1701C71-7C86-9499-F6A7-8F1AAA87D4E9}" dt="2022-03-23T11:32:08.055" v="446" actId="1076"/>
          <ac:spMkLst>
            <pc:docMk/>
            <pc:sldMk cId="2110341191" sldId="259"/>
            <ac:spMk id="2" creationId="{6854CE51-F646-048C-4C8C-62A307803FED}"/>
          </ac:spMkLst>
        </pc:spChg>
        <pc:spChg chg="add del mod">
          <ac:chgData name="Anton Hanny" userId="S::anton.hanny@pliktradet.se::107824b7-2178-49cd-94cc-67885d3ce7aa" providerId="AD" clId="Web-{D1701C71-7C86-9499-F6A7-8F1AAA87D4E9}" dt="2022-03-23T11:31:53.461" v="441"/>
          <ac:spMkLst>
            <pc:docMk/>
            <pc:sldMk cId="2110341191" sldId="259"/>
            <ac:spMk id="3" creationId="{CE436601-2F0A-3A16-1F1D-B80BC85D6FAB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1:32:31.743" v="452" actId="1076"/>
          <ac:spMkLst>
            <pc:docMk/>
            <pc:sldMk cId="2110341191" sldId="259"/>
            <ac:spMk id="4" creationId="{97639248-FB14-4544-D183-41681CFD126C}"/>
          </ac:spMkLst>
        </pc:spChg>
        <pc:spChg chg="mod">
          <ac:chgData name="Anton Hanny" userId="S::anton.hanny@pliktradet.se::107824b7-2178-49cd-94cc-67885d3ce7aa" providerId="AD" clId="Web-{D1701C71-7C86-9499-F6A7-8F1AAA87D4E9}" dt="2022-03-23T11:29:19.128" v="408" actId="1076"/>
          <ac:spMkLst>
            <pc:docMk/>
            <pc:sldMk cId="2110341191" sldId="259"/>
            <ac:spMk id="7" creationId="{414A8DCD-D4B1-5606-DDEF-751F5628A249}"/>
          </ac:spMkLst>
        </pc:spChg>
        <pc:spChg chg="mod">
          <ac:chgData name="Anton Hanny" userId="S::anton.hanny@pliktradet.se::107824b7-2178-49cd-94cc-67885d3ce7aa" providerId="AD" clId="Web-{D1701C71-7C86-9499-F6A7-8F1AAA87D4E9}" dt="2022-03-23T11:29:35.269" v="411" actId="1076"/>
          <ac:spMkLst>
            <pc:docMk/>
            <pc:sldMk cId="2110341191" sldId="259"/>
            <ac:spMk id="10" creationId="{697516C8-6374-2613-49CF-5BE584D3AF6E}"/>
          </ac:spMkLst>
        </pc:spChg>
        <pc:spChg chg="del mod">
          <ac:chgData name="Anton Hanny" userId="S::anton.hanny@pliktradet.se::107824b7-2178-49cd-94cc-67885d3ce7aa" providerId="AD" clId="Web-{D1701C71-7C86-9499-F6A7-8F1AAA87D4E9}" dt="2022-03-23T11:28:13.033" v="385"/>
          <ac:spMkLst>
            <pc:docMk/>
            <pc:sldMk cId="2110341191" sldId="259"/>
            <ac:spMk id="12" creationId="{429F553A-9325-802B-813A-C2C82FA0FEDB}"/>
          </ac:spMkLst>
        </pc:spChg>
        <pc:spChg chg="del mod">
          <ac:chgData name="Anton Hanny" userId="S::anton.hanny@pliktradet.se::107824b7-2178-49cd-94cc-67885d3ce7aa" providerId="AD" clId="Web-{D1701C71-7C86-9499-F6A7-8F1AAA87D4E9}" dt="2022-03-23T11:28:35.862" v="396"/>
          <ac:spMkLst>
            <pc:docMk/>
            <pc:sldMk cId="2110341191" sldId="259"/>
            <ac:spMk id="13" creationId="{50629263-CE67-7BE7-70D4-CA1CF167DA4E}"/>
          </ac:spMkLst>
        </pc:spChg>
        <pc:spChg chg="del mod">
          <ac:chgData name="Anton Hanny" userId="S::anton.hanny@pliktradet.se::107824b7-2178-49cd-94cc-67885d3ce7aa" providerId="AD" clId="Web-{D1701C71-7C86-9499-F6A7-8F1AAA87D4E9}" dt="2022-03-23T11:28:30.705" v="393"/>
          <ac:spMkLst>
            <pc:docMk/>
            <pc:sldMk cId="2110341191" sldId="259"/>
            <ac:spMk id="14" creationId="{11250BC7-279B-1471-D072-B6DA9E2DE6C7}"/>
          </ac:spMkLst>
        </pc:spChg>
      </pc:sldChg>
      <pc:sldChg chg="modSp mod setBg modClrScheme chgLayout">
        <pc:chgData name="Anton Hanny" userId="S::anton.hanny@pliktradet.se::107824b7-2178-49cd-94cc-67885d3ce7aa" providerId="AD" clId="Web-{D1701C71-7C86-9499-F6A7-8F1AAA87D4E9}" dt="2022-03-23T11:30:55.490" v="425"/>
        <pc:sldMkLst>
          <pc:docMk/>
          <pc:sldMk cId="3732024458" sldId="260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3732024458" sldId="260"/>
            <ac:spMk id="2" creationId="{A49BA90E-D3ED-8530-FDB8-45A9016CCC14}"/>
          </ac:spMkLst>
        </pc:spChg>
      </pc:sldChg>
      <pc:sldChg chg="modSp mod setBg modClrScheme chgLayout">
        <pc:chgData name="Anton Hanny" userId="S::anton.hanny@pliktradet.se::107824b7-2178-49cd-94cc-67885d3ce7aa" providerId="AD" clId="Web-{D1701C71-7C86-9499-F6A7-8F1AAA87D4E9}" dt="2022-03-23T11:30:55.522" v="426"/>
        <pc:sldMkLst>
          <pc:docMk/>
          <pc:sldMk cId="622185528" sldId="261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622185528" sldId="261"/>
            <ac:spMk id="2" creationId="{3E4E66CC-64A2-73A1-2971-4BD41EDA2C83}"/>
          </ac:spMkLst>
        </pc:spChg>
      </pc:sldChg>
      <pc:sldChg chg="addSp delSp modSp mod setBg modClrScheme chgLayout">
        <pc:chgData name="Anton Hanny" userId="S::anton.hanny@pliktradet.se::107824b7-2178-49cd-94cc-67885d3ce7aa" providerId="AD" clId="Web-{D1701C71-7C86-9499-F6A7-8F1AAA87D4E9}" dt="2022-03-23T11:30:55.537" v="427"/>
        <pc:sldMkLst>
          <pc:docMk/>
          <pc:sldMk cId="770239296" sldId="262"/>
        </pc:sldMkLst>
        <pc:spChg chg="add mod">
          <ac:chgData name="Anton Hanny" userId="S::anton.hanny@pliktradet.se::107824b7-2178-49cd-94cc-67885d3ce7aa" providerId="AD" clId="Web-{D1701C71-7C86-9499-F6A7-8F1AAA87D4E9}" dt="2022-03-23T10:48:51.436" v="134" actId="20577"/>
          <ac:spMkLst>
            <pc:docMk/>
            <pc:sldMk cId="770239296" sldId="262"/>
            <ac:spMk id="2" creationId="{96D91139-CEE8-0F23-E3B1-494810C0BF39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50:13.313" v="154" actId="1076"/>
          <ac:spMkLst>
            <pc:docMk/>
            <pc:sldMk cId="770239296" sldId="262"/>
            <ac:spMk id="3" creationId="{8391B69A-0BBF-9F4C-A9DE-8A43EFBE6AB5}"/>
          </ac:spMkLst>
        </pc:spChg>
        <pc:spChg chg="mod">
          <ac:chgData name="Anton Hanny" userId="S::anton.hanny@pliktradet.se::107824b7-2178-49cd-94cc-67885d3ce7aa" providerId="AD" clId="Web-{D1701C71-7C86-9499-F6A7-8F1AAA87D4E9}" dt="2022-03-23T10:45:34.025" v="4" actId="20577"/>
          <ac:spMkLst>
            <pc:docMk/>
            <pc:sldMk cId="770239296" sldId="262"/>
            <ac:spMk id="4" creationId="{EEAC0156-3AAD-7E9C-D2E5-E3FF90976A20}"/>
          </ac:spMkLst>
        </pc:spChg>
        <pc:spChg chg="mod">
          <ac:chgData name="Anton Hanny" userId="S::anton.hanny@pliktradet.se::107824b7-2178-49cd-94cc-67885d3ce7aa" providerId="AD" clId="Web-{D1701C71-7C86-9499-F6A7-8F1AAA87D4E9}" dt="2022-03-23T10:45:41.197" v="11" actId="20577"/>
          <ac:spMkLst>
            <pc:docMk/>
            <pc:sldMk cId="770239296" sldId="262"/>
            <ac:spMk id="5" creationId="{040304E7-723C-B4E2-A449-4DFB0DE51108}"/>
          </ac:spMkLst>
        </pc:spChg>
        <pc:spChg chg="add del mod">
          <ac:chgData name="Anton Hanny" userId="S::anton.hanny@pliktradet.se::107824b7-2178-49cd-94cc-67885d3ce7aa" providerId="AD" clId="Web-{D1701C71-7C86-9499-F6A7-8F1AAA87D4E9}" dt="2022-03-23T10:47:02.808" v="68"/>
          <ac:spMkLst>
            <pc:docMk/>
            <pc:sldMk cId="770239296" sldId="262"/>
            <ac:spMk id="6" creationId="{8D53C5B5-EF74-0D31-0EAB-09271DCC9B95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49:51.718" v="152" actId="1076"/>
          <ac:spMkLst>
            <pc:docMk/>
            <pc:sldMk cId="770239296" sldId="262"/>
            <ac:spMk id="7" creationId="{F3C30E92-7BA4-9D61-2737-8B9AA1DFBEE8}"/>
          </ac:spMkLst>
        </pc:spChg>
      </pc:sldChg>
      <pc:sldChg chg="addSp delSp modSp new mod setBg modClrScheme chgLayout">
        <pc:chgData name="Anton Hanny" userId="S::anton.hanny@pliktradet.se::107824b7-2178-49cd-94cc-67885d3ce7aa" providerId="AD" clId="Web-{D1701C71-7C86-9499-F6A7-8F1AAA87D4E9}" dt="2022-03-23T11:30:55.568" v="428"/>
        <pc:sldMkLst>
          <pc:docMk/>
          <pc:sldMk cId="2598685605" sldId="263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2598685605" sldId="263"/>
            <ac:spMk id="2" creationId="{19C8F275-554D-9504-160B-869AD3694209}"/>
          </ac:spMkLst>
        </pc:spChg>
        <pc:spChg chg="del">
          <ac:chgData name="Anton Hanny" userId="S::anton.hanny@pliktradet.se::107824b7-2178-49cd-94cc-67885d3ce7aa" providerId="AD" clId="Web-{D1701C71-7C86-9499-F6A7-8F1AAA87D4E9}" dt="2022-03-23T10:52:51.019" v="167"/>
          <ac:spMkLst>
            <pc:docMk/>
            <pc:sldMk cId="2598685605" sldId="263"/>
            <ac:spMk id="3" creationId="{F354DFC3-D336-3F65-A95A-300FED85EDE9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53:12.239" v="179" actId="1076"/>
          <ac:spMkLst>
            <pc:docMk/>
            <pc:sldMk cId="2598685605" sldId="263"/>
            <ac:spMk id="4" creationId="{7ADC7D11-8427-9D94-94C6-7A50D2279A01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53:51.693" v="201" actId="1076"/>
          <ac:spMkLst>
            <pc:docMk/>
            <pc:sldMk cId="2598685605" sldId="263"/>
            <ac:spMk id="5" creationId="{D225D712-6914-B0A6-208B-978F93C4F698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1:26:34.999" v="380" actId="1076"/>
          <ac:spMkLst>
            <pc:docMk/>
            <pc:sldMk cId="2598685605" sldId="263"/>
            <ac:spMk id="6" creationId="{D79DC04E-E42C-1064-BDED-DB173038F6CF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1:24:59.090" v="339" actId="1076"/>
          <ac:spMkLst>
            <pc:docMk/>
            <pc:sldMk cId="2598685605" sldId="263"/>
            <ac:spMk id="7" creationId="{5EB53560-83E7-70F3-5C59-08B3A3BC2EF2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55:20.210" v="247" actId="14100"/>
          <ac:spMkLst>
            <pc:docMk/>
            <pc:sldMk cId="2598685605" sldId="263"/>
            <ac:spMk id="8" creationId="{4114CCBC-E04B-34FB-8821-D3AA5974128A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1:25:45.638" v="360" actId="20577"/>
          <ac:spMkLst>
            <pc:docMk/>
            <pc:sldMk cId="2598685605" sldId="263"/>
            <ac:spMk id="9" creationId="{E34D713D-6116-9A06-FD82-6FA58E8043BD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0:57:41.838" v="319" actId="1076"/>
          <ac:spMkLst>
            <pc:docMk/>
            <pc:sldMk cId="2598685605" sldId="263"/>
            <ac:spMk id="10" creationId="{8AEB2BF2-DBBA-C1AE-363F-518DE0EBB703}"/>
          </ac:spMkLst>
        </pc:spChg>
        <pc:spChg chg="add mod">
          <ac:chgData name="Anton Hanny" userId="S::anton.hanny@pliktradet.se::107824b7-2178-49cd-94cc-67885d3ce7aa" providerId="AD" clId="Web-{D1701C71-7C86-9499-F6A7-8F1AAA87D4E9}" dt="2022-03-23T11:26:25.546" v="379" actId="1076"/>
          <ac:spMkLst>
            <pc:docMk/>
            <pc:sldMk cId="2598685605" sldId="263"/>
            <ac:spMk id="11" creationId="{AAB42158-AEAF-067E-6D69-90B53F512C4A}"/>
          </ac:spMkLst>
        </pc:spChg>
      </pc:sldChg>
      <pc:sldChg chg="new del">
        <pc:chgData name="Anton Hanny" userId="S::anton.hanny@pliktradet.se::107824b7-2178-49cd-94cc-67885d3ce7aa" providerId="AD" clId="Web-{D1701C71-7C86-9499-F6A7-8F1AAA87D4E9}" dt="2022-03-23T11:15:35.044" v="324"/>
        <pc:sldMkLst>
          <pc:docMk/>
          <pc:sldMk cId="3258028962" sldId="264"/>
        </pc:sldMkLst>
      </pc:sldChg>
      <pc:sldChg chg="modSp add mod replId setBg modClrScheme chgLayout">
        <pc:chgData name="Anton Hanny" userId="S::anton.hanny@pliktradet.se::107824b7-2178-49cd-94cc-67885d3ce7aa" providerId="AD" clId="Web-{D1701C71-7C86-9499-F6A7-8F1AAA87D4E9}" dt="2022-03-23T11:30:55.600" v="429"/>
        <pc:sldMkLst>
          <pc:docMk/>
          <pc:sldMk cId="78781626" sldId="265"/>
        </pc:sldMkLst>
        <pc:spChg chg="mod ord">
          <ac:chgData name="Anton Hanny" userId="S::anton.hanny@pliktradet.se::107824b7-2178-49cd-94cc-67885d3ce7aa" providerId="AD" clId="Web-{D1701C71-7C86-9499-F6A7-8F1AAA87D4E9}" dt="2022-03-23T11:29:51.395" v="415"/>
          <ac:spMkLst>
            <pc:docMk/>
            <pc:sldMk cId="78781626" sldId="265"/>
            <ac:spMk id="2" creationId="{3E4E66CC-64A2-73A1-2971-4BD41EDA2C83}"/>
          </ac:spMkLst>
        </pc:spChg>
      </pc:sldChg>
      <pc:sldMasterChg chg="del delSldLayout">
        <pc:chgData name="Anton Hanny" userId="S::anton.hanny@pliktradet.se::107824b7-2178-49cd-94cc-67885d3ce7aa" providerId="AD" clId="Web-{D1701C71-7C86-9499-F6A7-8F1AAA87D4E9}" dt="2022-03-23T11:29:43.488" v="412"/>
        <pc:sldMasterMkLst>
          <pc:docMk/>
          <pc:sldMasterMk cId="3707285536" sldId="2147483648"/>
        </pc:sldMasterMkLst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784422522" sldId="2147483649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1322720541" sldId="2147483650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4186728252" sldId="2147483651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592360552" sldId="2147483652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277650727" sldId="2147483653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256609619" sldId="2147483654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311076576" sldId="2147483655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1548965504" sldId="2147483656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4171453819" sldId="2147483657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2623719344" sldId="2147483658"/>
          </pc:sldLayoutMkLst>
        </pc:sldLayoutChg>
        <pc:sldLayoutChg chg="del">
          <pc:chgData name="Anton Hanny" userId="S::anton.hanny@pliktradet.se::107824b7-2178-49cd-94cc-67885d3ce7aa" providerId="AD" clId="Web-{D1701C71-7C86-9499-F6A7-8F1AAA87D4E9}" dt="2022-03-23T11:29:43.488" v="412"/>
          <pc:sldLayoutMkLst>
            <pc:docMk/>
            <pc:sldMasterMk cId="3707285536" sldId="2147483648"/>
            <pc:sldLayoutMk cId="371644130" sldId="2147483659"/>
          </pc:sldLayoutMkLst>
        </pc:sldLayoutChg>
      </pc:sldMasterChg>
      <pc:sldMasterChg chg="add del addSldLayout delSldLayout modSldLayout">
        <pc:chgData name="Anton Hanny" userId="S::anton.hanny@pliktradet.se::107824b7-2178-49cd-94cc-67885d3ce7aa" providerId="AD" clId="Web-{D1701C71-7C86-9499-F6A7-8F1AAA87D4E9}" dt="2022-03-23T11:29:45.395" v="413"/>
        <pc:sldMasterMkLst>
          <pc:docMk/>
          <pc:sldMasterMk cId="3015782530" sldId="2147483660"/>
        </pc:sldMasterMkLst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1750978276" sldId="2147483661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1800971880" sldId="2147483662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4010558836" sldId="2147483663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3040587188" sldId="2147483664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3086070513" sldId="2147483665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3749698907" sldId="2147483666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3550148960" sldId="2147483667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2873491548" sldId="2147483668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2211065240" sldId="2147483669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2310876746" sldId="2147483670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5.395" v="413"/>
          <pc:sldLayoutMkLst>
            <pc:docMk/>
            <pc:sldMasterMk cId="3015782530" sldId="2147483660"/>
            <pc:sldLayoutMk cId="1327070205" sldId="2147483671"/>
          </pc:sldLayoutMkLst>
        </pc:sldLayoutChg>
      </pc:sldMasterChg>
      <pc:sldMasterChg chg="add del addSldLayout delSldLayout modSldLayout">
        <pc:chgData name="Anton Hanny" userId="S::anton.hanny@pliktradet.se::107824b7-2178-49cd-94cc-67885d3ce7aa" providerId="AD" clId="Web-{D1701C71-7C86-9499-F6A7-8F1AAA87D4E9}" dt="2022-03-23T11:29:49.582" v="414"/>
        <pc:sldMasterMkLst>
          <pc:docMk/>
          <pc:sldMasterMk cId="1077910077" sldId="2147483672"/>
        </pc:sldMasterMkLst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2729658731" sldId="2147483673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1402103254" sldId="2147483674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1981248120" sldId="2147483675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1904945166" sldId="2147483676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492599666" sldId="2147483677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3789802601" sldId="2147483678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1527477214" sldId="2147483679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3441268832" sldId="2147483680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3350365242" sldId="2147483681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2978754885" sldId="2147483682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49.582" v="414"/>
          <pc:sldLayoutMkLst>
            <pc:docMk/>
            <pc:sldMasterMk cId="1077910077" sldId="2147483672"/>
            <pc:sldLayoutMk cId="2521919296" sldId="2147483683"/>
          </pc:sldLayoutMkLst>
        </pc:sldLayoutChg>
      </pc:sldMasterChg>
      <pc:sldMasterChg chg="add del addSldLayout delSldLayout modSldLayout">
        <pc:chgData name="Anton Hanny" userId="S::anton.hanny@pliktradet.se::107824b7-2178-49cd-94cc-67885d3ce7aa" providerId="AD" clId="Web-{D1701C71-7C86-9499-F6A7-8F1AAA87D4E9}" dt="2022-03-23T11:29:51.395" v="415"/>
        <pc:sldMasterMkLst>
          <pc:docMk/>
          <pc:sldMasterMk cId="2537468129" sldId="2147483684"/>
        </pc:sldMasterMkLst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2368284389" sldId="2147483685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213550022" sldId="2147483686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1311394385" sldId="2147483687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444233948" sldId="2147483688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1727816716" sldId="2147483689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2060831304" sldId="2147483690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1917432440" sldId="2147483691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97109805" sldId="2147483692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2044421224" sldId="2147483693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3641748560" sldId="2147483694"/>
          </pc:sldLayoutMkLst>
        </pc:sldLayoutChg>
        <pc:sldLayoutChg chg="add del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2537468129" sldId="2147483684"/>
            <pc:sldLayoutMk cId="1556886456" sldId="2147483695"/>
          </pc:sldLayoutMkLst>
        </pc:sldLayoutChg>
      </pc:sldMasterChg>
      <pc:sldMasterChg chg="add addSldLayout modSldLayout">
        <pc:chgData name="Anton Hanny" userId="S::anton.hanny@pliktradet.se::107824b7-2178-49cd-94cc-67885d3ce7aa" providerId="AD" clId="Web-{D1701C71-7C86-9499-F6A7-8F1AAA87D4E9}" dt="2022-03-23T11:29:51.395" v="415"/>
        <pc:sldMasterMkLst>
          <pc:docMk/>
          <pc:sldMasterMk cId="4266526983" sldId="2147483696"/>
        </pc:sldMasterMkLst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2422187887" sldId="2147483697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1062508490" sldId="2147483698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467557639" sldId="2147483699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2476020767" sldId="2147483700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329632915" sldId="2147483701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1874488414" sldId="2147483702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3657298476" sldId="2147483703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3472128187" sldId="2147483704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714888392" sldId="2147483705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1866662012" sldId="2147483706"/>
          </pc:sldLayoutMkLst>
        </pc:sldLayoutChg>
        <pc:sldLayoutChg chg="add mod replId">
          <pc:chgData name="Anton Hanny" userId="S::anton.hanny@pliktradet.se::107824b7-2178-49cd-94cc-67885d3ce7aa" providerId="AD" clId="Web-{D1701C71-7C86-9499-F6A7-8F1AAA87D4E9}" dt="2022-03-23T11:29:51.395" v="415"/>
          <pc:sldLayoutMkLst>
            <pc:docMk/>
            <pc:sldMasterMk cId="4266526983" sldId="2147483696"/>
            <pc:sldLayoutMk cId="404597128" sldId="2147483707"/>
          </pc:sldLayoutMkLst>
        </pc:sldLayoutChg>
      </pc:sldMasterChg>
    </pc:docChg>
  </pc:docChgLst>
  <pc:docChgLst>
    <pc:chgData name="Anton Hanny" userId="S::anton.hanny@pliktradet.se::107824b7-2178-49cd-94cc-67885d3ce7aa" providerId="AD" clId="Web-{1F3CBB9F-68A8-A20B-9E44-BDD10DC3B5A9}"/>
    <pc:docChg chg="modSld">
      <pc:chgData name="Anton Hanny" userId="S::anton.hanny@pliktradet.se::107824b7-2178-49cd-94cc-67885d3ce7aa" providerId="AD" clId="Web-{1F3CBB9F-68A8-A20B-9E44-BDD10DC3B5A9}" dt="2022-03-24T09:23:09.318" v="17" actId="20577"/>
      <pc:docMkLst>
        <pc:docMk/>
      </pc:docMkLst>
      <pc:sldChg chg="modSp">
        <pc:chgData name="Anton Hanny" userId="S::anton.hanny@pliktradet.se::107824b7-2178-49cd-94cc-67885d3ce7aa" providerId="AD" clId="Web-{1F3CBB9F-68A8-A20B-9E44-BDD10DC3B5A9}" dt="2022-03-24T09:21:57.567" v="15" actId="20577"/>
        <pc:sldMkLst>
          <pc:docMk/>
          <pc:sldMk cId="2176818155" sldId="257"/>
        </pc:sldMkLst>
        <pc:spChg chg="mod">
          <ac:chgData name="Anton Hanny" userId="S::anton.hanny@pliktradet.se::107824b7-2178-49cd-94cc-67885d3ce7aa" providerId="AD" clId="Web-{1F3CBB9F-68A8-A20B-9E44-BDD10DC3B5A9}" dt="2022-03-24T09:21:57.567" v="15" actId="20577"/>
          <ac:spMkLst>
            <pc:docMk/>
            <pc:sldMk cId="2176818155" sldId="257"/>
            <ac:spMk id="5" creationId="{F08FA298-C38E-4712-9A19-32765C0DD11F}"/>
          </ac:spMkLst>
        </pc:spChg>
      </pc:sldChg>
      <pc:sldChg chg="modSp">
        <pc:chgData name="Anton Hanny" userId="S::anton.hanny@pliktradet.se::107824b7-2178-49cd-94cc-67885d3ce7aa" providerId="AD" clId="Web-{1F3CBB9F-68A8-A20B-9E44-BDD10DC3B5A9}" dt="2022-03-24T09:21:36.863" v="7" actId="20577"/>
        <pc:sldMkLst>
          <pc:docMk/>
          <pc:sldMk cId="770239296" sldId="262"/>
        </pc:sldMkLst>
        <pc:spChg chg="mod">
          <ac:chgData name="Anton Hanny" userId="S::anton.hanny@pliktradet.se::107824b7-2178-49cd-94cc-67885d3ce7aa" providerId="AD" clId="Web-{1F3CBB9F-68A8-A20B-9E44-BDD10DC3B5A9}" dt="2022-03-24T09:21:36.863" v="7" actId="20577"/>
          <ac:spMkLst>
            <pc:docMk/>
            <pc:sldMk cId="770239296" sldId="262"/>
            <ac:spMk id="2" creationId="{96D91139-CEE8-0F23-E3B1-494810C0BF39}"/>
          </ac:spMkLst>
        </pc:spChg>
      </pc:sldChg>
      <pc:sldChg chg="modSp">
        <pc:chgData name="Anton Hanny" userId="S::anton.hanny@pliktradet.se::107824b7-2178-49cd-94cc-67885d3ce7aa" providerId="AD" clId="Web-{1F3CBB9F-68A8-A20B-9E44-BDD10DC3B5A9}" dt="2022-03-24T09:23:09.318" v="17" actId="20577"/>
        <pc:sldMkLst>
          <pc:docMk/>
          <pc:sldMk cId="2598685605" sldId="263"/>
        </pc:sldMkLst>
        <pc:spChg chg="mod">
          <ac:chgData name="Anton Hanny" userId="S::anton.hanny@pliktradet.se::107824b7-2178-49cd-94cc-67885d3ce7aa" providerId="AD" clId="Web-{1F3CBB9F-68A8-A20B-9E44-BDD10DC3B5A9}" dt="2022-03-24T09:23:09.318" v="17" actId="20577"/>
          <ac:spMkLst>
            <pc:docMk/>
            <pc:sldMk cId="2598685605" sldId="263"/>
            <ac:spMk id="2" creationId="{19C8F275-554D-9504-160B-869AD3694209}"/>
          </ac:spMkLst>
        </pc:spChg>
      </pc:sldChg>
    </pc:docChg>
  </pc:docChgLst>
  <pc:docChgLst>
    <pc:chgData name="Felicia Konstenius" userId="S::felicia.konstenius@pliktradet.se::395868f8-38de-4dbb-8485-c5653bf005a0" providerId="AD" clId="Web-{7F2A50BF-E7FF-C380-DA2F-095B51467BF1}"/>
    <pc:docChg chg="modSld">
      <pc:chgData name="Felicia Konstenius" userId="S::felicia.konstenius@pliktradet.se::395868f8-38de-4dbb-8485-c5653bf005a0" providerId="AD" clId="Web-{7F2A50BF-E7FF-C380-DA2F-095B51467BF1}" dt="2022-03-29T08:31:57.910" v="109"/>
      <pc:docMkLst>
        <pc:docMk/>
      </pc:docMkLst>
      <pc:sldChg chg="modSp">
        <pc:chgData name="Felicia Konstenius" userId="S::felicia.konstenius@pliktradet.se::395868f8-38de-4dbb-8485-c5653bf005a0" providerId="AD" clId="Web-{7F2A50BF-E7FF-C380-DA2F-095B51467BF1}" dt="2022-03-28T12:14:58.044" v="0" actId="20577"/>
        <pc:sldMkLst>
          <pc:docMk/>
          <pc:sldMk cId="3194377694" sldId="256"/>
        </pc:sldMkLst>
        <pc:spChg chg="mod">
          <ac:chgData name="Felicia Konstenius" userId="S::felicia.konstenius@pliktradet.se::395868f8-38de-4dbb-8485-c5653bf005a0" providerId="AD" clId="Web-{7F2A50BF-E7FF-C380-DA2F-095B51467BF1}" dt="2022-03-28T12:14:58.044" v="0" actId="20577"/>
          <ac:spMkLst>
            <pc:docMk/>
            <pc:sldMk cId="3194377694" sldId="256"/>
            <ac:spMk id="2" creationId="{00000000-0000-0000-0000-000000000000}"/>
          </ac:spMkLst>
        </pc:spChg>
      </pc:sldChg>
      <pc:sldChg chg="addSp modSp">
        <pc:chgData name="Felicia Konstenius" userId="S::felicia.konstenius@pliktradet.se::395868f8-38de-4dbb-8485-c5653bf005a0" providerId="AD" clId="Web-{7F2A50BF-E7FF-C380-DA2F-095B51467BF1}" dt="2022-03-28T12:34:35.399" v="90" actId="1076"/>
        <pc:sldMkLst>
          <pc:docMk/>
          <pc:sldMk cId="2176818155" sldId="257"/>
        </pc:sldMkLst>
        <pc:spChg chg="mod">
          <ac:chgData name="Felicia Konstenius" userId="S::felicia.konstenius@pliktradet.se::395868f8-38de-4dbb-8485-c5653bf005a0" providerId="AD" clId="Web-{7F2A50BF-E7FF-C380-DA2F-095B51467BF1}" dt="2022-03-28T12:34:35.399" v="90" actId="1076"/>
          <ac:spMkLst>
            <pc:docMk/>
            <pc:sldMk cId="2176818155" sldId="257"/>
            <ac:spMk id="3" creationId="{BA450D53-C854-4076-B19A-3A4B481F3E8E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9.086" v="89"/>
          <ac:picMkLst>
            <pc:docMk/>
            <pc:sldMk cId="2176818155" sldId="257"/>
            <ac:picMk id="2" creationId="{60D11631-EAA6-48F9-E163-4E629AA96E88}"/>
          </ac:picMkLst>
        </pc:picChg>
      </pc:sldChg>
      <pc:sldChg chg="addSp modSp">
        <pc:chgData name="Felicia Konstenius" userId="S::felicia.konstenius@pliktradet.se::395868f8-38de-4dbb-8485-c5653bf005a0" providerId="AD" clId="Web-{7F2A50BF-E7FF-C380-DA2F-095B51467BF1}" dt="2022-03-28T12:35:20.665" v="96" actId="14100"/>
        <pc:sldMkLst>
          <pc:docMk/>
          <pc:sldMk cId="2110341191" sldId="259"/>
        </pc:sldMkLst>
        <pc:spChg chg="mod">
          <ac:chgData name="Felicia Konstenius" userId="S::felicia.konstenius@pliktradet.se::395868f8-38de-4dbb-8485-c5653bf005a0" providerId="AD" clId="Web-{7F2A50BF-E7FF-C380-DA2F-095B51467BF1}" dt="2022-03-28T12:34:59.134" v="93" actId="20577"/>
          <ac:spMkLst>
            <pc:docMk/>
            <pc:sldMk cId="2110341191" sldId="259"/>
            <ac:spMk id="5" creationId="{1A7F6786-72A6-7957-1EF9-6E5177E592A3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5:20.665" v="96" actId="14100"/>
          <ac:spMkLst>
            <pc:docMk/>
            <pc:sldMk cId="2110341191" sldId="259"/>
            <ac:spMk id="11" creationId="{FA82B31F-8286-8FF9-9B8A-B9C67407007E}"/>
          </ac:spMkLst>
        </pc:spChg>
        <pc:picChg chg="add mod">
          <ac:chgData name="Felicia Konstenius" userId="S::felicia.konstenius@pliktradet.se::395868f8-38de-4dbb-8485-c5653bf005a0" providerId="AD" clId="Web-{7F2A50BF-E7FF-C380-DA2F-095B51467BF1}" dt="2022-03-28T12:34:08.117" v="83" actId="14100"/>
          <ac:picMkLst>
            <pc:docMk/>
            <pc:sldMk cId="2110341191" sldId="259"/>
            <ac:picMk id="3" creationId="{F211ED23-C4C9-1D89-1BE0-417567B6DF83}"/>
          </ac:picMkLst>
        </pc:picChg>
      </pc:sldChg>
      <pc:sldChg chg="addSp delSp modSp">
        <pc:chgData name="Felicia Konstenius" userId="S::felicia.konstenius@pliktradet.se::395868f8-38de-4dbb-8485-c5653bf005a0" providerId="AD" clId="Web-{7F2A50BF-E7FF-C380-DA2F-095B51467BF1}" dt="2022-03-29T08:31:57.910" v="109"/>
        <pc:sldMkLst>
          <pc:docMk/>
          <pc:sldMk cId="3732024458" sldId="260"/>
        </pc:sldMkLst>
        <pc:spChg chg="mod">
          <ac:chgData name="Felicia Konstenius" userId="S::felicia.konstenius@pliktradet.se::395868f8-38de-4dbb-8485-c5653bf005a0" providerId="AD" clId="Web-{7F2A50BF-E7FF-C380-DA2F-095B51467BF1}" dt="2022-03-29T08:31:26.269" v="108" actId="1076"/>
          <ac:spMkLst>
            <pc:docMk/>
            <pc:sldMk cId="3732024458" sldId="260"/>
            <ac:spMk id="2" creationId="{A49BA90E-D3ED-8530-FDB8-45A9016CCC14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15:55.983" v="2" actId="20577"/>
          <ac:spMkLst>
            <pc:docMk/>
            <pc:sldMk cId="3732024458" sldId="260"/>
            <ac:spMk id="74" creationId="{8813A717-2F03-C7B7-E64F-E19306A6280A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9T08:30:50.017" v="104" actId="20577"/>
          <ac:spMkLst>
            <pc:docMk/>
            <pc:sldMk cId="3732024458" sldId="260"/>
            <ac:spMk id="76" creationId="{A13E16FD-790F-A939-2E8E-187A983E7125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2.242" v="84"/>
          <ac:picMkLst>
            <pc:docMk/>
            <pc:sldMk cId="3732024458" sldId="260"/>
            <ac:picMk id="3" creationId="{278437D3-6B05-9FD1-94FB-B354FDC1EA8A}"/>
          </ac:picMkLst>
        </pc:picChg>
        <pc:picChg chg="del">
          <ac:chgData name="Felicia Konstenius" userId="S::felicia.konstenius@pliktradet.se::395868f8-38de-4dbb-8485-c5653bf005a0" providerId="AD" clId="Web-{7F2A50BF-E7FF-C380-DA2F-095B51467BF1}" dt="2022-03-29T08:31:57.910" v="109"/>
          <ac:picMkLst>
            <pc:docMk/>
            <pc:sldMk cId="3732024458" sldId="260"/>
            <ac:picMk id="79" creationId="{0983B6E8-BF24-73EE-E72B-2ADEB1830749}"/>
          </ac:picMkLst>
        </pc:picChg>
      </pc:sldChg>
      <pc:sldChg chg="addSp modSp">
        <pc:chgData name="Felicia Konstenius" userId="S::felicia.konstenius@pliktradet.se::395868f8-38de-4dbb-8485-c5653bf005a0" providerId="AD" clId="Web-{7F2A50BF-E7FF-C380-DA2F-095B51467BF1}" dt="2022-03-28T12:34:14.914" v="86"/>
        <pc:sldMkLst>
          <pc:docMk/>
          <pc:sldMk cId="622185528" sldId="261"/>
        </pc:sldMkLst>
        <pc:spChg chg="mod">
          <ac:chgData name="Felicia Konstenius" userId="S::felicia.konstenius@pliktradet.se::395868f8-38de-4dbb-8485-c5653bf005a0" providerId="AD" clId="Web-{7F2A50BF-E7FF-C380-DA2F-095B51467BF1}" dt="2022-03-28T12:15:58.265" v="3" actId="20577"/>
          <ac:spMkLst>
            <pc:docMk/>
            <pc:sldMk cId="622185528" sldId="261"/>
            <ac:spMk id="5" creationId="{64EAE1F6-895E-CFC5-154A-A427B1079529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16:05.046" v="4" actId="20577"/>
          <ac:spMkLst>
            <pc:docMk/>
            <pc:sldMk cId="622185528" sldId="261"/>
            <ac:spMk id="14" creationId="{EC62CF3D-D55E-5B73-7EE0-A18AC65F2F61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4.914" v="86"/>
          <ac:picMkLst>
            <pc:docMk/>
            <pc:sldMk cId="622185528" sldId="261"/>
            <ac:picMk id="2" creationId="{F42900F7-3B59-EF04-5046-CE86E9FCFBA4}"/>
          </ac:picMkLst>
        </pc:picChg>
      </pc:sldChg>
      <pc:sldChg chg="addSp delSp modSp modCm">
        <pc:chgData name="Felicia Konstenius" userId="S::felicia.konstenius@pliktradet.se::395868f8-38de-4dbb-8485-c5653bf005a0" providerId="AD" clId="Web-{7F2A50BF-E7FF-C380-DA2F-095B51467BF1}" dt="2022-03-28T12:47:25.400" v="101"/>
        <pc:sldMkLst>
          <pc:docMk/>
          <pc:sldMk cId="770239296" sldId="262"/>
        </pc:sldMkLst>
        <pc:spChg chg="mod">
          <ac:chgData name="Felicia Konstenius" userId="S::felicia.konstenius@pliktradet.se::395868f8-38de-4dbb-8485-c5653bf005a0" providerId="AD" clId="Web-{7F2A50BF-E7FF-C380-DA2F-095B51467BF1}" dt="2022-03-28T12:33:39.991" v="79" actId="20577"/>
          <ac:spMkLst>
            <pc:docMk/>
            <pc:sldMk cId="770239296" sldId="262"/>
            <ac:spMk id="2" creationId="{96D91139-CEE8-0F23-E3B1-494810C0BF39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17:46.142" v="33" actId="20577"/>
          <ac:spMkLst>
            <pc:docMk/>
            <pc:sldMk cId="770239296" sldId="262"/>
            <ac:spMk id="3" creationId="{8391B69A-0BBF-9F4C-A9DE-8A43EFBE6AB5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3:21.600" v="76" actId="20577"/>
          <ac:spMkLst>
            <pc:docMk/>
            <pc:sldMk cId="770239296" sldId="262"/>
            <ac:spMk id="4" creationId="{EEAC0156-3AAD-7E9C-D2E5-E3FF90976A20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16:40.312" v="15" actId="20577"/>
          <ac:spMkLst>
            <pc:docMk/>
            <pc:sldMk cId="770239296" sldId="262"/>
            <ac:spMk id="5" creationId="{040304E7-723C-B4E2-A449-4DFB0DE51108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4.101" v="85"/>
          <ac:picMkLst>
            <pc:docMk/>
            <pc:sldMk cId="770239296" sldId="262"/>
            <ac:picMk id="11" creationId="{88AE8936-32E5-35D8-1278-46FF66DEA0B8}"/>
          </ac:picMkLst>
        </pc:picChg>
        <pc:inkChg chg="del mod">
          <ac:chgData name="Felicia Konstenius" userId="S::felicia.konstenius@pliktradet.se::395868f8-38de-4dbb-8485-c5653bf005a0" providerId="AD" clId="Web-{7F2A50BF-E7FF-C380-DA2F-095B51467BF1}" dt="2022-03-28T12:47:25.400" v="101"/>
          <ac:inkMkLst>
            <pc:docMk/>
            <pc:sldMk cId="770239296" sldId="262"/>
            <ac:inkMk id="9" creationId="{D069F2B3-B73A-09D6-EBE0-34830FDEBE9C}"/>
          </ac:inkMkLst>
        </pc:inkChg>
      </pc:sldChg>
      <pc:sldChg chg="addSp modSp">
        <pc:chgData name="Felicia Konstenius" userId="S::felicia.konstenius@pliktradet.se::395868f8-38de-4dbb-8485-c5653bf005a0" providerId="AD" clId="Web-{7F2A50BF-E7FF-C380-DA2F-095B51467BF1}" dt="2022-03-28T12:34:16.570" v="87"/>
        <pc:sldMkLst>
          <pc:docMk/>
          <pc:sldMk cId="2598685605" sldId="263"/>
        </pc:sldMkLst>
        <pc:spChg chg="mod">
          <ac:chgData name="Felicia Konstenius" userId="S::felicia.konstenius@pliktradet.se::395868f8-38de-4dbb-8485-c5653bf005a0" providerId="AD" clId="Web-{7F2A50BF-E7FF-C380-DA2F-095B51467BF1}" dt="2022-03-28T12:25:07.605" v="50" actId="20577"/>
          <ac:spMkLst>
            <pc:docMk/>
            <pc:sldMk cId="2598685605" sldId="263"/>
            <ac:spMk id="2" creationId="{19C8F275-554D-9504-160B-869AD3694209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42.473" v="68" actId="20577"/>
          <ac:spMkLst>
            <pc:docMk/>
            <pc:sldMk cId="2598685605" sldId="263"/>
            <ac:spMk id="4" creationId="{7ADC7D11-8427-9D94-94C6-7A50D2279A01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54" v="65" actId="20577"/>
          <ac:spMkLst>
            <pc:docMk/>
            <pc:sldMk cId="2598685605" sldId="263"/>
            <ac:spMk id="5" creationId="{D225D712-6914-B0A6-208B-978F93C4F698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38" v="62" actId="20577"/>
          <ac:spMkLst>
            <pc:docMk/>
            <pc:sldMk cId="2598685605" sldId="263"/>
            <ac:spMk id="6" creationId="{D79DC04E-E42C-1064-BDED-DB173038F6CF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54" v="64" actId="20577"/>
          <ac:spMkLst>
            <pc:docMk/>
            <pc:sldMk cId="2598685605" sldId="263"/>
            <ac:spMk id="7" creationId="{5EB53560-83E7-70F3-5C59-08B3A3BC2EF2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85" v="67" actId="20577"/>
          <ac:spMkLst>
            <pc:docMk/>
            <pc:sldMk cId="2598685605" sldId="263"/>
            <ac:spMk id="8" creationId="{4114CCBC-E04B-34FB-8821-D3AA5974128A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38" v="63" actId="20577"/>
          <ac:spMkLst>
            <pc:docMk/>
            <pc:sldMk cId="2598685605" sldId="263"/>
            <ac:spMk id="9" creationId="{E34D713D-6116-9A06-FD82-6FA58E8043BD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28.270" v="66" actId="20577"/>
          <ac:spMkLst>
            <pc:docMk/>
            <pc:sldMk cId="2598685605" sldId="263"/>
            <ac:spMk id="10" creationId="{8AEB2BF2-DBBA-C1AE-363F-518DE0EBB703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1:49.270" v="69" actId="20577"/>
          <ac:spMkLst>
            <pc:docMk/>
            <pc:sldMk cId="2598685605" sldId="263"/>
            <ac:spMk id="11" creationId="{AAB42158-AEAF-067E-6D69-90B53F512C4A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6.570" v="87"/>
          <ac:picMkLst>
            <pc:docMk/>
            <pc:sldMk cId="2598685605" sldId="263"/>
            <ac:picMk id="3" creationId="{151AF232-2B07-5A9F-5AAB-1F0F893C45C2}"/>
          </ac:picMkLst>
        </pc:picChg>
      </pc:sldChg>
      <pc:sldChg chg="addSp modSp">
        <pc:chgData name="Felicia Konstenius" userId="S::felicia.konstenius@pliktradet.se::395868f8-38de-4dbb-8485-c5653bf005a0" providerId="AD" clId="Web-{7F2A50BF-E7FF-C380-DA2F-095B51467BF1}" dt="2022-03-28T12:34:17.695" v="88"/>
        <pc:sldMkLst>
          <pc:docMk/>
          <pc:sldMk cId="3253251345" sldId="265"/>
        </pc:sldMkLst>
        <pc:spChg chg="mod">
          <ac:chgData name="Felicia Konstenius" userId="S::felicia.konstenius@pliktradet.se::395868f8-38de-4dbb-8485-c5653bf005a0" providerId="AD" clId="Web-{7F2A50BF-E7FF-C380-DA2F-095B51467BF1}" dt="2022-03-28T12:32:02.927" v="70" actId="20577"/>
          <ac:spMkLst>
            <pc:docMk/>
            <pc:sldMk cId="3253251345" sldId="265"/>
            <ac:spMk id="5" creationId="{64EAE1F6-895E-CFC5-154A-A427B1079529}"/>
          </ac:spMkLst>
        </pc:spChg>
        <pc:spChg chg="mod">
          <ac:chgData name="Felicia Konstenius" userId="S::felicia.konstenius@pliktradet.se::395868f8-38de-4dbb-8485-c5653bf005a0" providerId="AD" clId="Web-{7F2A50BF-E7FF-C380-DA2F-095B51467BF1}" dt="2022-03-28T12:32:16.364" v="71" actId="20577"/>
          <ac:spMkLst>
            <pc:docMk/>
            <pc:sldMk cId="3253251345" sldId="265"/>
            <ac:spMk id="14" creationId="{EC62CF3D-D55E-5B73-7EE0-A18AC65F2F61}"/>
          </ac:spMkLst>
        </pc:spChg>
        <pc:picChg chg="add">
          <ac:chgData name="Felicia Konstenius" userId="S::felicia.konstenius@pliktradet.se::395868f8-38de-4dbb-8485-c5653bf005a0" providerId="AD" clId="Web-{7F2A50BF-E7FF-C380-DA2F-095B51467BF1}" dt="2022-03-28T12:34:17.695" v="88"/>
          <ac:picMkLst>
            <pc:docMk/>
            <pc:sldMk cId="3253251345" sldId="265"/>
            <ac:picMk id="2" creationId="{D11E3542-838A-5E00-635F-FA37E2841FF1}"/>
          </ac:picMkLst>
        </pc:picChg>
      </pc:sldChg>
    </pc:docChg>
  </pc:docChgLst>
  <pc:docChgLst>
    <pc:chgData name="Felicia Konstenius" userId="S::felicia.konstenius@pliktradet.se::395868f8-38de-4dbb-8485-c5653bf005a0" providerId="AD" clId="Web-{509A116F-03FB-88BA-D257-893253E0D0CE}"/>
    <pc:docChg chg="modSld">
      <pc:chgData name="Felicia Konstenius" userId="S::felicia.konstenius@pliktradet.se::395868f8-38de-4dbb-8485-c5653bf005a0" providerId="AD" clId="Web-{509A116F-03FB-88BA-D257-893253E0D0CE}" dt="2022-03-30T11:12:21.816" v="244"/>
      <pc:docMkLst>
        <pc:docMk/>
      </pc:docMkLst>
      <pc:sldChg chg="modCm">
        <pc:chgData name="Felicia Konstenius" userId="S::felicia.konstenius@pliktradet.se::395868f8-38de-4dbb-8485-c5653bf005a0" providerId="AD" clId="Web-{509A116F-03FB-88BA-D257-893253E0D0CE}" dt="2022-03-30T11:10:12.674" v="0"/>
        <pc:sldMkLst>
          <pc:docMk/>
          <pc:sldMk cId="770239296" sldId="262"/>
        </pc:sldMkLst>
      </pc:sldChg>
      <pc:sldChg chg="modNotes">
        <pc:chgData name="Felicia Konstenius" userId="S::felicia.konstenius@pliktradet.se::395868f8-38de-4dbb-8485-c5653bf005a0" providerId="AD" clId="Web-{509A116F-03FB-88BA-D257-893253E0D0CE}" dt="2022-03-30T11:12:21.816" v="244"/>
        <pc:sldMkLst>
          <pc:docMk/>
          <pc:sldMk cId="3536145736" sldId="266"/>
        </pc:sldMkLst>
      </pc:sldChg>
    </pc:docChg>
  </pc:docChgLst>
</pc:chgInfo>
</file>

<file path=ppt/comments/modernComment_106_2DE8EB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3A9E6E-B8CA-410F-B1F3-7344F8ACBB14}" authorId="{E7B068FC-CCFB-3F15-21D6-754ABEA75750}" status="resolved" created="2022-03-24T19:50:22.07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0239296" sldId="262"/>
      <ac:spMk id="2" creationId="{96D91139-CEE8-0F23-E3B1-494810C0BF39}"/>
      <ac:txMk cp="94" len="29">
        <ac:context len="126" hash="4259946364"/>
      </ac:txMk>
    </ac:txMkLst>
    <p188:pos x="1325562" y="2968625"/>
    <p188:txBody>
      <a:bodyPr/>
      <a:lstStyle/>
      <a:p>
        <a:r>
          <a:rPr lang="en-US"/>
          <a:t>täker ett brev till nästa kull med vilka frågor man har hanterat och tp för de ny inryckta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6CC55-0DD3-49F7-A6CC-5C69718352C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DD248-438C-4BFA-9FCF-91CCD285BF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Pliktrådets </a:t>
          </a:r>
          <a:r>
            <a:rPr lang="en-US" err="1"/>
            <a:t>analys</a:t>
          </a:r>
          <a:r>
            <a:rPr lang="en-US"/>
            <a:t> </a:t>
          </a:r>
          <a:r>
            <a:rPr lang="en-US" err="1"/>
            <a:t>kring</a:t>
          </a:r>
          <a:r>
            <a:rPr lang="en-US"/>
            <a:t> </a:t>
          </a:r>
          <a:r>
            <a:rPr lang="en-US" err="1"/>
            <a:t>hantering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dagsläget</a:t>
          </a:r>
          <a:endParaRPr lang="en-US"/>
        </a:p>
      </dgm:t>
    </dgm:pt>
    <dgm:pt modelId="{AADE4B43-A713-4732-8C73-B61813DBBDED}" type="parTrans" cxnId="{A268DF41-4BB0-4EC5-A6B2-309DD6C38204}">
      <dgm:prSet/>
      <dgm:spPr/>
      <dgm:t>
        <a:bodyPr/>
        <a:lstStyle/>
        <a:p>
          <a:endParaRPr lang="en-US"/>
        </a:p>
      </dgm:t>
    </dgm:pt>
    <dgm:pt modelId="{46E579C8-8E0C-41DB-BA2B-ECE317480DF7}" type="sibTrans" cxnId="{A268DF41-4BB0-4EC5-A6B2-309DD6C38204}">
      <dgm:prSet/>
      <dgm:spPr/>
      <dgm:t>
        <a:bodyPr/>
        <a:lstStyle/>
        <a:p>
          <a:endParaRPr lang="en-US"/>
        </a:p>
      </dgm:t>
    </dgm:pt>
    <dgm:pt modelId="{BF22CD88-7130-4621-A067-B86125B0DC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Pliktrådets vision för </a:t>
          </a:r>
          <a:r>
            <a:rPr lang="en-US" err="1"/>
            <a:t>hantering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framtiden</a:t>
          </a:r>
          <a:endParaRPr lang="en-US"/>
        </a:p>
      </dgm:t>
    </dgm:pt>
    <dgm:pt modelId="{76ECDEA1-A4C9-4D53-89FA-09730F05D58B}" type="parTrans" cxnId="{3E1DBC84-17C2-4626-8BA4-2D55A58E0DB0}">
      <dgm:prSet/>
      <dgm:spPr/>
      <dgm:t>
        <a:bodyPr/>
        <a:lstStyle/>
        <a:p>
          <a:endParaRPr lang="en-US"/>
        </a:p>
      </dgm:t>
    </dgm:pt>
    <dgm:pt modelId="{F678393F-F6C3-4C29-BC83-1DD9A9D740DE}" type="sibTrans" cxnId="{3E1DBC84-17C2-4626-8BA4-2D55A58E0DB0}">
      <dgm:prSet/>
      <dgm:spPr/>
      <dgm:t>
        <a:bodyPr/>
        <a:lstStyle/>
        <a:p>
          <a:endParaRPr lang="en-US"/>
        </a:p>
      </dgm:t>
    </dgm:pt>
    <dgm:pt modelId="{A3A53BE0-8EF9-48C0-A2CD-509DCA2D97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Pliktrådets </a:t>
          </a:r>
          <a:r>
            <a:rPr lang="en-US" err="1"/>
            <a:t>erfarenheter</a:t>
          </a:r>
          <a:r>
            <a:rPr lang="en-US"/>
            <a:t> </a:t>
          </a:r>
          <a:r>
            <a:rPr lang="en-US" err="1"/>
            <a:t>från</a:t>
          </a:r>
          <a:r>
            <a:rPr lang="en-US"/>
            <a:t> </a:t>
          </a:r>
          <a:r>
            <a:rPr lang="en-US" err="1"/>
            <a:t>förbandsbesök</a:t>
          </a:r>
          <a:endParaRPr lang="en-US"/>
        </a:p>
      </dgm:t>
    </dgm:pt>
    <dgm:pt modelId="{F999ED52-4124-4832-9CF5-9954DB65E672}" type="parTrans" cxnId="{2BED9CA3-B97B-46BF-8DA6-05BFA25A142D}">
      <dgm:prSet/>
      <dgm:spPr/>
      <dgm:t>
        <a:bodyPr/>
        <a:lstStyle/>
        <a:p>
          <a:endParaRPr lang="en-US"/>
        </a:p>
      </dgm:t>
    </dgm:pt>
    <dgm:pt modelId="{3CDAE3AD-DF56-4800-808C-53740D590DFC}" type="sibTrans" cxnId="{2BED9CA3-B97B-46BF-8DA6-05BFA25A142D}">
      <dgm:prSet/>
      <dgm:spPr/>
      <dgm:t>
        <a:bodyPr/>
        <a:lstStyle/>
        <a:p>
          <a:endParaRPr lang="en-US"/>
        </a:p>
      </dgm:t>
    </dgm:pt>
    <dgm:pt modelId="{CD3E242E-2D49-4708-8777-ECAE1B45ABB0}" type="pres">
      <dgm:prSet presAssocID="{F3E6CC55-0DD3-49F7-A6CC-5C69718352C2}" presName="root" presStyleCnt="0">
        <dgm:presLayoutVars>
          <dgm:dir/>
          <dgm:resizeHandles val="exact"/>
        </dgm:presLayoutVars>
      </dgm:prSet>
      <dgm:spPr/>
    </dgm:pt>
    <dgm:pt modelId="{D3AE0109-E262-415F-84D9-DB0F1A5AD257}" type="pres">
      <dgm:prSet presAssocID="{5E8DD248-438C-4BFA-9FCF-91CCD285BF5C}" presName="compNode" presStyleCnt="0"/>
      <dgm:spPr/>
    </dgm:pt>
    <dgm:pt modelId="{34306B55-B8D2-4723-A51E-E33AF48F5826}" type="pres">
      <dgm:prSet presAssocID="{5E8DD248-438C-4BFA-9FCF-91CCD285BF5C}" presName="iconRect" presStyleLbl="node1" presStyleIdx="0" presStyleCnt="3" custLinFactNeighborX="12462" custLinFactNeighborY="35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rklipp med hel fyllning"/>
        </a:ext>
      </dgm:extLst>
    </dgm:pt>
    <dgm:pt modelId="{CD55955D-F753-4B07-A2B4-AC1742750B6A}" type="pres">
      <dgm:prSet presAssocID="{5E8DD248-438C-4BFA-9FCF-91CCD285BF5C}" presName="spaceRect" presStyleCnt="0"/>
      <dgm:spPr/>
    </dgm:pt>
    <dgm:pt modelId="{B4533E43-D52B-411D-8A81-0ABDF517AC96}" type="pres">
      <dgm:prSet presAssocID="{5E8DD248-438C-4BFA-9FCF-91CCD285BF5C}" presName="textRect" presStyleLbl="revTx" presStyleIdx="0" presStyleCnt="3">
        <dgm:presLayoutVars>
          <dgm:chMax val="1"/>
          <dgm:chPref val="1"/>
        </dgm:presLayoutVars>
      </dgm:prSet>
      <dgm:spPr/>
    </dgm:pt>
    <dgm:pt modelId="{80931A8A-0C5A-40DC-BB25-C7AA9648A988}" type="pres">
      <dgm:prSet presAssocID="{46E579C8-8E0C-41DB-BA2B-ECE317480DF7}" presName="sibTrans" presStyleCnt="0"/>
      <dgm:spPr/>
    </dgm:pt>
    <dgm:pt modelId="{3F87B5D9-11CC-4CCF-B083-DD849E7EBE40}" type="pres">
      <dgm:prSet presAssocID="{BF22CD88-7130-4621-A067-B86125B0DC25}" presName="compNode" presStyleCnt="0"/>
      <dgm:spPr/>
    </dgm:pt>
    <dgm:pt modelId="{0C85C182-4D8C-471B-BF76-B4D921AA77FA}" type="pres">
      <dgm:prSet presAssocID="{BF22CD88-7130-4621-A067-B86125B0DC25}" presName="iconRect" presStyleLbl="node1" presStyleIdx="1" presStyleCnt="3" custLinFactNeighborX="0" custLinFactNeighborY="35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rivplatta märke med hel fyllning"/>
        </a:ext>
      </dgm:extLst>
    </dgm:pt>
    <dgm:pt modelId="{85966B35-BA22-4382-8D84-B74B693E21D4}" type="pres">
      <dgm:prSet presAssocID="{BF22CD88-7130-4621-A067-B86125B0DC25}" presName="spaceRect" presStyleCnt="0"/>
      <dgm:spPr/>
    </dgm:pt>
    <dgm:pt modelId="{40203E02-6657-4AE9-B3F6-DF6E5C19AB3E}" type="pres">
      <dgm:prSet presAssocID="{BF22CD88-7130-4621-A067-B86125B0DC25}" presName="textRect" presStyleLbl="revTx" presStyleIdx="1" presStyleCnt="3">
        <dgm:presLayoutVars>
          <dgm:chMax val="1"/>
          <dgm:chPref val="1"/>
        </dgm:presLayoutVars>
      </dgm:prSet>
      <dgm:spPr/>
    </dgm:pt>
    <dgm:pt modelId="{B18FD174-A557-4DF2-BA68-3649FABE9322}" type="pres">
      <dgm:prSet presAssocID="{F678393F-F6C3-4C29-BC83-1DD9A9D740DE}" presName="sibTrans" presStyleCnt="0"/>
      <dgm:spPr/>
    </dgm:pt>
    <dgm:pt modelId="{9B559539-8632-4DC2-9B30-A23F3921970F}" type="pres">
      <dgm:prSet presAssocID="{A3A53BE0-8EF9-48C0-A2CD-509DCA2D9709}" presName="compNode" presStyleCnt="0"/>
      <dgm:spPr/>
    </dgm:pt>
    <dgm:pt modelId="{7ECA8D0F-B838-488F-AB0B-8F5B85BBCB2C}" type="pres">
      <dgm:prSet presAssocID="{A3A53BE0-8EF9-48C0-A2CD-509DCA2D9709}" presName="iconRect" presStyleLbl="node1" presStyleIdx="2" presStyleCnt="3" custLinFactNeighborY="35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kreativitet med hel fyllning"/>
        </a:ext>
      </dgm:extLst>
    </dgm:pt>
    <dgm:pt modelId="{717E390D-1FDF-43E9-A03A-A4CE1F901D5E}" type="pres">
      <dgm:prSet presAssocID="{A3A53BE0-8EF9-48C0-A2CD-509DCA2D9709}" presName="spaceRect" presStyleCnt="0"/>
      <dgm:spPr/>
    </dgm:pt>
    <dgm:pt modelId="{29318740-5FC5-4B94-95E7-35D8029D8D93}" type="pres">
      <dgm:prSet presAssocID="{A3A53BE0-8EF9-48C0-A2CD-509DCA2D970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CD3009-75E1-4C15-B803-F14984C87E5C}" type="presOf" srcId="{BF22CD88-7130-4621-A067-B86125B0DC25}" destId="{40203E02-6657-4AE9-B3F6-DF6E5C19AB3E}" srcOrd="0" destOrd="0" presId="urn:microsoft.com/office/officeart/2018/2/layout/IconLabelList"/>
    <dgm:cxn modelId="{C5307D41-AD64-45D2-8491-AC83049CB3E6}" type="presOf" srcId="{5E8DD248-438C-4BFA-9FCF-91CCD285BF5C}" destId="{B4533E43-D52B-411D-8A81-0ABDF517AC96}" srcOrd="0" destOrd="0" presId="urn:microsoft.com/office/officeart/2018/2/layout/IconLabelList"/>
    <dgm:cxn modelId="{A268DF41-4BB0-4EC5-A6B2-309DD6C38204}" srcId="{F3E6CC55-0DD3-49F7-A6CC-5C69718352C2}" destId="{5E8DD248-438C-4BFA-9FCF-91CCD285BF5C}" srcOrd="0" destOrd="0" parTransId="{AADE4B43-A713-4732-8C73-B61813DBBDED}" sibTransId="{46E579C8-8E0C-41DB-BA2B-ECE317480DF7}"/>
    <dgm:cxn modelId="{3E1DBC84-17C2-4626-8BA4-2D55A58E0DB0}" srcId="{F3E6CC55-0DD3-49F7-A6CC-5C69718352C2}" destId="{BF22CD88-7130-4621-A067-B86125B0DC25}" srcOrd="1" destOrd="0" parTransId="{76ECDEA1-A4C9-4D53-89FA-09730F05D58B}" sibTransId="{F678393F-F6C3-4C29-BC83-1DD9A9D740DE}"/>
    <dgm:cxn modelId="{23BD8B86-F22C-48EB-99EF-661245865C78}" type="presOf" srcId="{F3E6CC55-0DD3-49F7-A6CC-5C69718352C2}" destId="{CD3E242E-2D49-4708-8777-ECAE1B45ABB0}" srcOrd="0" destOrd="0" presId="urn:microsoft.com/office/officeart/2018/2/layout/IconLabelList"/>
    <dgm:cxn modelId="{2BED9CA3-B97B-46BF-8DA6-05BFA25A142D}" srcId="{F3E6CC55-0DD3-49F7-A6CC-5C69718352C2}" destId="{A3A53BE0-8EF9-48C0-A2CD-509DCA2D9709}" srcOrd="2" destOrd="0" parTransId="{F999ED52-4124-4832-9CF5-9954DB65E672}" sibTransId="{3CDAE3AD-DF56-4800-808C-53740D590DFC}"/>
    <dgm:cxn modelId="{CC39D1D2-F17B-413A-83B0-A8AD69A1F452}" type="presOf" srcId="{A3A53BE0-8EF9-48C0-A2CD-509DCA2D9709}" destId="{29318740-5FC5-4B94-95E7-35D8029D8D93}" srcOrd="0" destOrd="0" presId="urn:microsoft.com/office/officeart/2018/2/layout/IconLabelList"/>
    <dgm:cxn modelId="{2F6C3501-600D-477A-8D51-D685FFB23B2C}" type="presParOf" srcId="{CD3E242E-2D49-4708-8777-ECAE1B45ABB0}" destId="{D3AE0109-E262-415F-84D9-DB0F1A5AD257}" srcOrd="0" destOrd="0" presId="urn:microsoft.com/office/officeart/2018/2/layout/IconLabelList"/>
    <dgm:cxn modelId="{B7F19B1F-2DF8-46B7-BFF3-F7ED6AE00DDF}" type="presParOf" srcId="{D3AE0109-E262-415F-84D9-DB0F1A5AD257}" destId="{34306B55-B8D2-4723-A51E-E33AF48F5826}" srcOrd="0" destOrd="0" presId="urn:microsoft.com/office/officeart/2018/2/layout/IconLabelList"/>
    <dgm:cxn modelId="{BC862F2B-539E-476E-BF5C-D83DDE20A84F}" type="presParOf" srcId="{D3AE0109-E262-415F-84D9-DB0F1A5AD257}" destId="{CD55955D-F753-4B07-A2B4-AC1742750B6A}" srcOrd="1" destOrd="0" presId="urn:microsoft.com/office/officeart/2018/2/layout/IconLabelList"/>
    <dgm:cxn modelId="{550D2477-12A0-4D83-B173-4411795B5DBB}" type="presParOf" srcId="{D3AE0109-E262-415F-84D9-DB0F1A5AD257}" destId="{B4533E43-D52B-411D-8A81-0ABDF517AC96}" srcOrd="2" destOrd="0" presId="urn:microsoft.com/office/officeart/2018/2/layout/IconLabelList"/>
    <dgm:cxn modelId="{10DF432A-8A7A-4A25-87F7-307A817C697D}" type="presParOf" srcId="{CD3E242E-2D49-4708-8777-ECAE1B45ABB0}" destId="{80931A8A-0C5A-40DC-BB25-C7AA9648A988}" srcOrd="1" destOrd="0" presId="urn:microsoft.com/office/officeart/2018/2/layout/IconLabelList"/>
    <dgm:cxn modelId="{22B69D2A-193C-4112-96C7-2E3957F6317F}" type="presParOf" srcId="{CD3E242E-2D49-4708-8777-ECAE1B45ABB0}" destId="{3F87B5D9-11CC-4CCF-B083-DD849E7EBE40}" srcOrd="2" destOrd="0" presId="urn:microsoft.com/office/officeart/2018/2/layout/IconLabelList"/>
    <dgm:cxn modelId="{5164E2C1-BF71-4BB6-9DF7-2038259B6C91}" type="presParOf" srcId="{3F87B5D9-11CC-4CCF-B083-DD849E7EBE40}" destId="{0C85C182-4D8C-471B-BF76-B4D921AA77FA}" srcOrd="0" destOrd="0" presId="urn:microsoft.com/office/officeart/2018/2/layout/IconLabelList"/>
    <dgm:cxn modelId="{A5A79242-4E9C-4143-8F22-AC40C9F252EA}" type="presParOf" srcId="{3F87B5D9-11CC-4CCF-B083-DD849E7EBE40}" destId="{85966B35-BA22-4382-8D84-B74B693E21D4}" srcOrd="1" destOrd="0" presId="urn:microsoft.com/office/officeart/2018/2/layout/IconLabelList"/>
    <dgm:cxn modelId="{E9777CFA-926C-4852-8EC7-41E29F92A930}" type="presParOf" srcId="{3F87B5D9-11CC-4CCF-B083-DD849E7EBE40}" destId="{40203E02-6657-4AE9-B3F6-DF6E5C19AB3E}" srcOrd="2" destOrd="0" presId="urn:microsoft.com/office/officeart/2018/2/layout/IconLabelList"/>
    <dgm:cxn modelId="{F9A82393-5048-422E-9541-FA9769C4A420}" type="presParOf" srcId="{CD3E242E-2D49-4708-8777-ECAE1B45ABB0}" destId="{B18FD174-A557-4DF2-BA68-3649FABE9322}" srcOrd="3" destOrd="0" presId="urn:microsoft.com/office/officeart/2018/2/layout/IconLabelList"/>
    <dgm:cxn modelId="{F39F333D-7A28-4EE3-BA58-D9B6837380E9}" type="presParOf" srcId="{CD3E242E-2D49-4708-8777-ECAE1B45ABB0}" destId="{9B559539-8632-4DC2-9B30-A23F3921970F}" srcOrd="4" destOrd="0" presId="urn:microsoft.com/office/officeart/2018/2/layout/IconLabelList"/>
    <dgm:cxn modelId="{87F965D9-A07D-4EA1-9881-2FBD76FA2409}" type="presParOf" srcId="{9B559539-8632-4DC2-9B30-A23F3921970F}" destId="{7ECA8D0F-B838-488F-AB0B-8F5B85BBCB2C}" srcOrd="0" destOrd="0" presId="urn:microsoft.com/office/officeart/2018/2/layout/IconLabelList"/>
    <dgm:cxn modelId="{FB6CE8D1-2172-43D3-AA58-A2901870CA60}" type="presParOf" srcId="{9B559539-8632-4DC2-9B30-A23F3921970F}" destId="{717E390D-1FDF-43E9-A03A-A4CE1F901D5E}" srcOrd="1" destOrd="0" presId="urn:microsoft.com/office/officeart/2018/2/layout/IconLabelList"/>
    <dgm:cxn modelId="{551C226D-C802-442A-99BD-952C1507A571}" type="presParOf" srcId="{9B559539-8632-4DC2-9B30-A23F3921970F}" destId="{29318740-5FC5-4B94-95E7-35D8029D8D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06B55-B8D2-4723-A51E-E33AF48F5826}">
      <dsp:nvSpPr>
        <dsp:cNvPr id="0" name=""/>
        <dsp:cNvSpPr/>
      </dsp:nvSpPr>
      <dsp:spPr>
        <a:xfrm>
          <a:off x="1374607" y="103375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33E43-D52B-411D-8A81-0ABDF517AC96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Pliktrådets </a:t>
          </a:r>
          <a:r>
            <a:rPr lang="en-US" sz="2300" kern="1200" err="1"/>
            <a:t>analys</a:t>
          </a:r>
          <a:r>
            <a:rPr lang="en-US" sz="2300" kern="1200"/>
            <a:t> </a:t>
          </a:r>
          <a:r>
            <a:rPr lang="en-US" sz="2300" kern="1200" err="1"/>
            <a:t>kring</a:t>
          </a:r>
          <a:r>
            <a:rPr lang="en-US" sz="2300" kern="1200"/>
            <a:t> </a:t>
          </a:r>
          <a:r>
            <a:rPr lang="en-US" sz="2300" kern="1200" err="1"/>
            <a:t>hantering</a:t>
          </a:r>
          <a:r>
            <a:rPr lang="en-US" sz="2300" kern="1200"/>
            <a:t> </a:t>
          </a:r>
          <a:r>
            <a:rPr lang="en-US" sz="2300" kern="1200" err="1"/>
            <a:t>i</a:t>
          </a:r>
          <a:r>
            <a:rPr lang="en-US" sz="2300" kern="1200"/>
            <a:t> </a:t>
          </a:r>
          <a:r>
            <a:rPr lang="en-US" sz="2300" kern="1200" err="1"/>
            <a:t>dagsläget</a:t>
          </a:r>
          <a:endParaRPr lang="en-US" sz="2300" kern="1200"/>
        </a:p>
      </dsp:txBody>
      <dsp:txXfrm>
        <a:off x="417971" y="2644140"/>
        <a:ext cx="2889450" cy="720000"/>
      </dsp:txXfrm>
    </dsp:sp>
    <dsp:sp modelId="{0C85C182-4D8C-471B-BF76-B4D921AA77FA}">
      <dsp:nvSpPr>
        <dsp:cNvPr id="0" name=""/>
        <dsp:cNvSpPr/>
      </dsp:nvSpPr>
      <dsp:spPr>
        <a:xfrm>
          <a:off x="4607673" y="103375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03E02-6657-4AE9-B3F6-DF6E5C19AB3E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Pliktrådets vision för </a:t>
          </a:r>
          <a:r>
            <a:rPr lang="en-US" sz="2300" kern="1200" err="1"/>
            <a:t>hantering</a:t>
          </a:r>
          <a:r>
            <a:rPr lang="en-US" sz="2300" kern="1200"/>
            <a:t> </a:t>
          </a:r>
          <a:r>
            <a:rPr lang="en-US" sz="2300" kern="1200" err="1"/>
            <a:t>i</a:t>
          </a:r>
          <a:r>
            <a:rPr lang="en-US" sz="2300" kern="1200"/>
            <a:t> </a:t>
          </a:r>
          <a:r>
            <a:rPr lang="en-US" sz="2300" kern="1200" err="1"/>
            <a:t>framtiden</a:t>
          </a:r>
          <a:endParaRPr lang="en-US" sz="2300" kern="1200"/>
        </a:p>
      </dsp:txBody>
      <dsp:txXfrm>
        <a:off x="3813075" y="2644140"/>
        <a:ext cx="2889450" cy="720000"/>
      </dsp:txXfrm>
    </dsp:sp>
    <dsp:sp modelId="{7ECA8D0F-B838-488F-AB0B-8F5B85BBCB2C}">
      <dsp:nvSpPr>
        <dsp:cNvPr id="0" name=""/>
        <dsp:cNvSpPr/>
      </dsp:nvSpPr>
      <dsp:spPr>
        <a:xfrm>
          <a:off x="8002777" y="103375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18740-5FC5-4B94-95E7-35D8029D8D93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Pliktrådets </a:t>
          </a:r>
          <a:r>
            <a:rPr lang="en-US" sz="2300" kern="1200" err="1"/>
            <a:t>erfarenheter</a:t>
          </a:r>
          <a:r>
            <a:rPr lang="en-US" sz="2300" kern="1200"/>
            <a:t> </a:t>
          </a:r>
          <a:r>
            <a:rPr lang="en-US" sz="2300" kern="1200" err="1"/>
            <a:t>från</a:t>
          </a:r>
          <a:r>
            <a:rPr lang="en-US" sz="2300" kern="1200"/>
            <a:t> </a:t>
          </a:r>
          <a:r>
            <a:rPr lang="en-US" sz="2300" kern="1200" err="1"/>
            <a:t>förbandsbesök</a:t>
          </a:r>
          <a:endParaRPr lang="en-US" sz="2300" kern="1200"/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E6F5-DEEF-426B-BC7F-926735311AD9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54F3-5C62-4964-9C86-8571B712C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5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E54F3-5C62-4964-9C86-8571B712CE2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60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Medinflytande på pluton/kompani fungerar oftast väl. Det vi uppmärksammat är att det kan ges mycket lite tid för plutonens timme, ca 10min.</a:t>
            </a:r>
            <a:endParaRPr lang="sv-SE">
              <a:cs typeface="Calibri"/>
            </a:endParaRPr>
          </a:p>
          <a:p>
            <a:endParaRPr lang="sv-SE">
              <a:cs typeface="Calibri"/>
            </a:endParaRPr>
          </a:p>
          <a:p>
            <a:r>
              <a:rPr lang="sv-SE">
                <a:cs typeface="Calibri"/>
              </a:rPr>
              <a:t>Pandemi hantering: Värnpliktiga har hanterat mycket dåligt under pandemin, bristande återhämtning, få aktiviteter, inga tydliga rutiner kring isolering. </a:t>
            </a:r>
          </a:p>
          <a:p>
            <a:endParaRPr lang="sv-SE"/>
          </a:p>
          <a:p>
            <a:r>
              <a:rPr lang="sv-SE"/>
              <a:t>Bristande agerande befäl-befäl, </a:t>
            </a:r>
            <a:r>
              <a:rPr lang="sv-SE" err="1"/>
              <a:t>vpl</a:t>
            </a:r>
            <a:r>
              <a:rPr lang="sv-SE"/>
              <a:t>-vpl. Det kommer alltid finnas rötägg, det kommer alltid finnas folk som inte ska vara kvar, men säger du inte ifrån är du lika delaktig i problemet.  Genom att säga ifrån kommer det felaktiga problemet att uppmärksammas och hanteras och på så sätt försvinna fort. </a:t>
            </a:r>
            <a:endParaRPr lang="sv-SE">
              <a:cs typeface="Calibri"/>
            </a:endParaRPr>
          </a:p>
          <a:p>
            <a:endParaRPr lang="sv-SE"/>
          </a:p>
          <a:p>
            <a:r>
              <a:rPr lang="sv-SE"/>
              <a:t>Tillbudsrapportering: Majoriteten av de värnpliktiga i Sverige vet inte vad det innebär. Flertalet värnpliktiga har nekats eller haft mycket svårt att göra en anmälan. </a:t>
            </a:r>
            <a:endParaRPr lang="sv-SE">
              <a:cs typeface="Calibri"/>
            </a:endParaRPr>
          </a:p>
          <a:p>
            <a:r>
              <a:rPr lang="sv-SE"/>
              <a:t>Befäl skriver egen uppfattning och vägrar ha med den värnpliktigas perspektiv. </a:t>
            </a:r>
            <a:endParaRPr lang="sv-SE">
              <a:cs typeface="Calibri"/>
            </a:endParaRPr>
          </a:p>
          <a:p>
            <a:endParaRPr lang="sv-SE"/>
          </a:p>
          <a:p>
            <a:r>
              <a:rPr lang="sv-SE"/>
              <a:t>Pliktrådets relation till förband. Vi jobbar tillsammans med er mot problemen, märks stor skillnad i år på hur vi bemöts och förståelsen kring vårat uppdrag. </a:t>
            </a: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E54F3-5C62-4964-9C86-8571B712CE2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68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5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26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tionary.org/wiki/Fichier:Facebook_icon.sv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Instagram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theintenseplayer.deviantart.com/art/Twitter-Neue-iOS-Icon-32904219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6_2DE8EB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sv-SE" sz="6600" b="1">
                <a:latin typeface="Amasis MT Pro"/>
                <a:ea typeface="Calibri Light"/>
                <a:cs typeface="Calibri Light"/>
              </a:rPr>
              <a:t>Hantering av </a:t>
            </a:r>
            <a:br>
              <a:rPr lang="sv-SE" sz="6600" b="1">
                <a:latin typeface="Amasis MT Pro"/>
                <a:ea typeface="Calibri Light"/>
                <a:cs typeface="Calibri Light"/>
              </a:rPr>
            </a:br>
            <a:r>
              <a:rPr lang="sv-SE" sz="6600" b="1">
                <a:latin typeface="Amasis MT Pro"/>
                <a:ea typeface="Calibri Light"/>
                <a:cs typeface="Calibri Light"/>
              </a:rPr>
              <a:t>ovälkommet beteende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sv-SE">
                <a:ea typeface="Calibri"/>
                <a:cs typeface="Calibri"/>
              </a:rPr>
              <a:t>Pliktrådet GU-konferens 2022</a:t>
            </a:r>
            <a:endParaRPr lang="sv-S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D640AE-1C0F-3346-F4BF-19A68CCF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3" y="320040"/>
            <a:ext cx="3215382" cy="58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9DEBB-2F28-E5EB-C454-8128B128DEB7}"/>
              </a:ext>
            </a:extLst>
          </p:cNvPr>
          <p:cNvSpPr txBox="1"/>
          <p:nvPr/>
        </p:nvSpPr>
        <p:spPr>
          <a:xfrm>
            <a:off x="1470362" y="1789602"/>
            <a:ext cx="576102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>
                <a:cs typeface="Calibri"/>
              </a:rPr>
              <a:t>Förband med transparens mellan befäl-värnpliktiga</a:t>
            </a:r>
          </a:p>
          <a:p>
            <a:endParaRPr lang="sv-SE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cs typeface="Calibri"/>
              </a:rPr>
              <a:t>Förband där befäl förstår vikten av medinflytande</a:t>
            </a:r>
          </a:p>
          <a:p>
            <a:endParaRPr lang="sv-SE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cs typeface="Calibri"/>
              </a:rPr>
              <a:t>Förband där värnpliktiga och befäl säger ifrån</a:t>
            </a:r>
          </a:p>
          <a:p>
            <a:pPr marL="285750" indent="-285750">
              <a:buFont typeface="Arial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cs typeface="Calibri"/>
              </a:rPr>
              <a:t>Förband där de värnpliktiga känner till sina rättigheter och skyldigheter</a:t>
            </a:r>
          </a:p>
          <a:p>
            <a:pPr marL="285750" indent="-285750">
              <a:buFont typeface="Arial"/>
              <a:buChar char="•"/>
            </a:pPr>
            <a:endParaRPr lang="sv-SE" dirty="0">
              <a:cs typeface="Calibri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7DEFB2-EA1F-4F14-9681-044584DF0EBF}"/>
              </a:ext>
            </a:extLst>
          </p:cNvPr>
          <p:cNvSpPr txBox="1"/>
          <p:nvPr/>
        </p:nvSpPr>
        <p:spPr>
          <a:xfrm>
            <a:off x="1467801" y="429752"/>
            <a:ext cx="64992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cs typeface="Calibri"/>
              </a:rPr>
              <a:t>Slutsatser från Pliktrådets förbandsbesök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7A07672-70C2-4C71-8FFD-CAECF0CB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D054E9-5DE7-467C-8958-EC7050D5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3" y="320040"/>
            <a:ext cx="3215382" cy="589978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93F2069-678A-4754-B4DB-55AFE14FB10D}"/>
              </a:ext>
            </a:extLst>
          </p:cNvPr>
          <p:cNvSpPr txBox="1"/>
          <p:nvPr/>
        </p:nvSpPr>
        <p:spPr>
          <a:xfrm>
            <a:off x="5397114" y="2066983"/>
            <a:ext cx="2262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/>
              <a:t>Pliktradet.se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B4C8BE2-63BD-49FD-813E-ECA075717D3F}"/>
              </a:ext>
            </a:extLst>
          </p:cNvPr>
          <p:cNvSpPr txBox="1"/>
          <p:nvPr/>
        </p:nvSpPr>
        <p:spPr>
          <a:xfrm>
            <a:off x="5397114" y="2765177"/>
            <a:ext cx="328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/>
              <a:t>Info@pliktradet.se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94E54B6-F7BD-4442-B18A-AFB5733C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4725" y="5273768"/>
            <a:ext cx="774321" cy="77432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00B733F-5481-4240-A057-71871836A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52246" y="5289052"/>
            <a:ext cx="774321" cy="77432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F79C2DF9-C4D4-4DFD-8FDB-21402D932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46267" y="5291335"/>
            <a:ext cx="772038" cy="772038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6960B741-BCE8-4CA6-9489-E85805112DE0}"/>
              </a:ext>
            </a:extLst>
          </p:cNvPr>
          <p:cNvSpPr txBox="1"/>
          <p:nvPr/>
        </p:nvSpPr>
        <p:spPr>
          <a:xfrm>
            <a:off x="6052501" y="4791017"/>
            <a:ext cx="12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@Pliktradet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0B6EA-4E37-5459-95F3-4161D5A922E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703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tshållare för innehåll 2">
            <a:extLst>
              <a:ext uri="{FF2B5EF4-FFF2-40B4-BE49-F238E27FC236}">
                <a16:creationId xmlns:a16="http://schemas.microsoft.com/office/drawing/2014/main" id="{32975B9C-C859-2E8D-0406-C0B6AE46E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673121"/>
              </p:ext>
            </p:extLst>
          </p:nvPr>
        </p:nvGraphicFramePr>
        <p:xfrm>
          <a:off x="664579" y="15136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EFB5DB8-6DE0-4C1E-9F46-8836C1A93BD3}"/>
              </a:ext>
            </a:extLst>
          </p:cNvPr>
          <p:cNvSpPr txBox="1"/>
          <p:nvPr/>
        </p:nvSpPr>
        <p:spPr>
          <a:xfrm>
            <a:off x="942372" y="495018"/>
            <a:ext cx="839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>
                <a:latin typeface="Amasis MT Pro" panose="02040504050005020304" pitchFamily="18" charset="0"/>
              </a:rPr>
              <a:t>INNEHÅLL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94E49-C49A-4D58-854F-EA5F8F9BC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A7F6786-72A6-7957-1EF9-6E5177E592A3}"/>
              </a:ext>
            </a:extLst>
          </p:cNvPr>
          <p:cNvSpPr/>
          <p:nvPr/>
        </p:nvSpPr>
        <p:spPr>
          <a:xfrm rot="10800000" flipH="1" flipV="1">
            <a:off x="2286154" y="1255911"/>
            <a:ext cx="3018312" cy="294903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Ovälkommet beteende</a:t>
            </a:r>
            <a:endParaRPr lang="sv-SE">
              <a:cs typeface="Calibri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14A8DCD-D4B1-5606-DDEF-751F5628A249}"/>
              </a:ext>
            </a:extLst>
          </p:cNvPr>
          <p:cNvSpPr/>
          <p:nvPr/>
        </p:nvSpPr>
        <p:spPr>
          <a:xfrm>
            <a:off x="5735787" y="2330420"/>
            <a:ext cx="979714" cy="484909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C713EA-09A7-C767-7FD5-F1DB71579EC1}"/>
              </a:ext>
            </a:extLst>
          </p:cNvPr>
          <p:cNvSpPr/>
          <p:nvPr/>
        </p:nvSpPr>
        <p:spPr>
          <a:xfrm>
            <a:off x="7303240" y="1090285"/>
            <a:ext cx="3095392" cy="311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Orsak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516C8-6374-2613-49CF-5BE584D3AF6E}"/>
              </a:ext>
            </a:extLst>
          </p:cNvPr>
          <p:cNvSpPr txBox="1"/>
          <p:nvPr/>
        </p:nvSpPr>
        <p:spPr>
          <a:xfrm>
            <a:off x="1544872" y="4214929"/>
            <a:ext cx="38326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sv-SE" sz="2400">
                <a:ea typeface="Calibri"/>
                <a:cs typeface="Calibri"/>
              </a:rPr>
              <a:t>Trakasserier</a:t>
            </a:r>
            <a:endParaRPr lang="en-US">
              <a:cs typeface="Calibri" panose="020F0502020204030204"/>
            </a:endParaRPr>
          </a:p>
          <a:p>
            <a:pPr marL="342900" indent="-342900" algn="ctr">
              <a:buFont typeface="Arial"/>
              <a:buChar char="•"/>
            </a:pPr>
            <a:r>
              <a:rPr lang="sv-SE" sz="2400">
                <a:ea typeface="Calibri"/>
                <a:cs typeface="Calibri"/>
              </a:rPr>
              <a:t>Sexuella trakasserier</a:t>
            </a:r>
          </a:p>
          <a:p>
            <a:pPr marL="342900" indent="-342900" algn="ctr">
              <a:buFont typeface="Arial"/>
              <a:buChar char="•"/>
            </a:pPr>
            <a:r>
              <a:rPr lang="sv-SE" sz="2400">
                <a:ea typeface="Calibri"/>
                <a:cs typeface="Calibri"/>
              </a:rPr>
              <a:t>Kränkande särbehandling </a:t>
            </a:r>
          </a:p>
          <a:p>
            <a:pPr marL="342900" indent="-342900" algn="ctr">
              <a:buFont typeface="Arial"/>
              <a:buChar char="•"/>
            </a:pPr>
            <a:r>
              <a:rPr lang="sv-SE" sz="2400">
                <a:ea typeface="Calibri"/>
                <a:cs typeface="Calibri"/>
              </a:rPr>
              <a:t>Repressalier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2B31F-8286-8FF9-9B8A-B9C67407007E}"/>
              </a:ext>
            </a:extLst>
          </p:cNvPr>
          <p:cNvSpPr txBox="1"/>
          <p:nvPr/>
        </p:nvSpPr>
        <p:spPr>
          <a:xfrm>
            <a:off x="7226531" y="4405972"/>
            <a:ext cx="34888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>
                <a:ea typeface="Calibri"/>
                <a:cs typeface="Calibri"/>
              </a:rPr>
              <a:t>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ea typeface="Calibri"/>
                <a:cs typeface="Calibri"/>
              </a:rPr>
              <a:t>Bristande förståelse för andras olikheter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854CE51-F646-048C-4C8C-62A307803FED}"/>
              </a:ext>
            </a:extLst>
          </p:cNvPr>
          <p:cNvSpPr/>
          <p:nvPr/>
        </p:nvSpPr>
        <p:spPr>
          <a:xfrm rot="-1920000">
            <a:off x="4752689" y="567163"/>
            <a:ext cx="1198755" cy="5668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Problem</a:t>
            </a:r>
            <a:endParaRPr lang="en-US" err="1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639248-FB14-4544-D183-41681CFD126C}"/>
              </a:ext>
            </a:extLst>
          </p:cNvPr>
          <p:cNvSpPr/>
          <p:nvPr/>
        </p:nvSpPr>
        <p:spPr>
          <a:xfrm rot="1740000">
            <a:off x="6271033" y="640717"/>
            <a:ext cx="1179094" cy="489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Problem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211ED23-C4C9-1D89-1BE0-417567B6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A90E-D3ED-8530-FDB8-45A9016C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309096"/>
            <a:ext cx="10515600" cy="1325563"/>
          </a:xfrm>
        </p:spPr>
        <p:txBody>
          <a:bodyPr/>
          <a:lstStyle/>
          <a:p>
            <a:r>
              <a:rPr lang="sv-SE">
                <a:latin typeface="Amasis MT Pro"/>
                <a:ea typeface="Calibri Light"/>
                <a:cs typeface="Calibri Light"/>
              </a:rPr>
              <a:t>Pliktrådets</a:t>
            </a:r>
            <a:r>
              <a:rPr lang="en-US">
                <a:latin typeface="Amasis MT Pro"/>
                <a:ea typeface="Calibri Light"/>
                <a:cs typeface="Calibri Light"/>
              </a:rPr>
              <a:t> </a:t>
            </a:r>
            <a:r>
              <a:rPr lang="sv-SE">
                <a:latin typeface="Amasis MT Pro"/>
                <a:ea typeface="Calibri Light"/>
                <a:cs typeface="Calibri Light"/>
              </a:rPr>
              <a:t>analys</a:t>
            </a:r>
            <a:endParaRPr lang="sv-SE">
              <a:latin typeface="Amasis MT Pro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BA324D2-C850-8428-C470-68FB117EAF10}"/>
              </a:ext>
            </a:extLst>
          </p:cNvPr>
          <p:cNvSpPr/>
          <p:nvPr/>
        </p:nvSpPr>
        <p:spPr>
          <a:xfrm>
            <a:off x="3280791" y="1920124"/>
            <a:ext cx="1803041" cy="9122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Förbandet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813A717-2F03-C7B7-E64F-E19306A6280A}"/>
              </a:ext>
            </a:extLst>
          </p:cNvPr>
          <p:cNvSpPr/>
          <p:nvPr/>
        </p:nvSpPr>
        <p:spPr>
          <a:xfrm>
            <a:off x="7220969" y="1952278"/>
            <a:ext cx="1803041" cy="9122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Värnpliktiga</a:t>
            </a:r>
            <a:endParaRPr lang="sv-SE">
              <a:cs typeface="Calibri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A391555-BCB1-E2EE-00CF-6A71501172CB}"/>
              </a:ext>
            </a:extLst>
          </p:cNvPr>
          <p:cNvSpPr/>
          <p:nvPr/>
        </p:nvSpPr>
        <p:spPr>
          <a:xfrm>
            <a:off x="5221581" y="4353465"/>
            <a:ext cx="1999388" cy="112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/>
              <a:t>Lösning</a:t>
            </a:r>
            <a:r>
              <a:rPr lang="en-US"/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3E16FD-790F-A939-2E8E-187A983E7125}"/>
              </a:ext>
            </a:extLst>
          </p:cNvPr>
          <p:cNvSpPr txBox="1"/>
          <p:nvPr/>
        </p:nvSpPr>
        <p:spPr>
          <a:xfrm rot="2921525">
            <a:off x="3105134" y="3692910"/>
            <a:ext cx="22925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ea typeface="Calibri"/>
                <a:cs typeface="Calibri"/>
              </a:rPr>
              <a:t>Tolkning </a:t>
            </a:r>
            <a:r>
              <a:rPr lang="en-US">
                <a:ea typeface="Calibri"/>
                <a:cs typeface="Calibri"/>
              </a:rPr>
              <a:t>av </a:t>
            </a:r>
            <a:r>
              <a:rPr lang="sv-SE">
                <a:ea typeface="Calibri"/>
                <a:cs typeface="Calibri"/>
              </a:rPr>
              <a:t>problemet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96562E-89D8-8BAE-DB24-C1442B69DE4F}"/>
              </a:ext>
            </a:extLst>
          </p:cNvPr>
          <p:cNvSpPr txBox="1"/>
          <p:nvPr/>
        </p:nvSpPr>
        <p:spPr>
          <a:xfrm rot="18203539">
            <a:off x="7297860" y="3710619"/>
            <a:ext cx="1376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ea typeface="Calibri"/>
                <a:cs typeface="Calibri"/>
              </a:rPr>
              <a:t>Återkoppling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7EE39696-C59C-4D77-AD3A-1F551A7848E1}"/>
              </a:ext>
            </a:extLst>
          </p:cNvPr>
          <p:cNvCxnSpPr>
            <a:cxnSpLocks/>
          </p:cNvCxnSpPr>
          <p:nvPr/>
        </p:nvCxnSpPr>
        <p:spPr>
          <a:xfrm flipV="1">
            <a:off x="7303698" y="3085865"/>
            <a:ext cx="803922" cy="1181334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165EC579-1531-441A-B792-F99E5566BC31}"/>
              </a:ext>
            </a:extLst>
          </p:cNvPr>
          <p:cNvSpPr txBox="1"/>
          <p:nvPr/>
        </p:nvSpPr>
        <p:spPr>
          <a:xfrm>
            <a:off x="5702574" y="1950112"/>
            <a:ext cx="103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Problem </a:t>
            </a:r>
          </a:p>
        </p:txBody>
      </p: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28EFB9DA-8BBE-4B95-B016-9235E49058F3}"/>
              </a:ext>
            </a:extLst>
          </p:cNvPr>
          <p:cNvCxnSpPr>
            <a:cxnSpLocks/>
          </p:cNvCxnSpPr>
          <p:nvPr/>
        </p:nvCxnSpPr>
        <p:spPr>
          <a:xfrm>
            <a:off x="4182312" y="3021557"/>
            <a:ext cx="1039269" cy="1245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CC93C3FD-A5D5-4AEA-B36D-C98722086FDE}"/>
              </a:ext>
            </a:extLst>
          </p:cNvPr>
          <p:cNvCxnSpPr>
            <a:cxnSpLocks/>
          </p:cNvCxnSpPr>
          <p:nvPr/>
        </p:nvCxnSpPr>
        <p:spPr>
          <a:xfrm flipH="1">
            <a:off x="5190885" y="2319444"/>
            <a:ext cx="181951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278437D3-6B05-9FD1-94FB-B354FDC1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9AC0D718-4D71-4DB2-8E7B-DBDC5E480644}"/>
              </a:ext>
            </a:extLst>
          </p:cNvPr>
          <p:cNvCxnSpPr>
            <a:cxnSpLocks/>
          </p:cNvCxnSpPr>
          <p:nvPr/>
        </p:nvCxnSpPr>
        <p:spPr>
          <a:xfrm>
            <a:off x="3310843" y="2983477"/>
            <a:ext cx="2746608" cy="105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ppling: vinklad 24">
            <a:extLst>
              <a:ext uri="{FF2B5EF4-FFF2-40B4-BE49-F238E27FC236}">
                <a16:creationId xmlns:a16="http://schemas.microsoft.com/office/drawing/2014/main" id="{7D3137E9-038F-4B08-A645-98C650BB06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5339" y="2977929"/>
            <a:ext cx="2761226" cy="959345"/>
          </a:xfrm>
          <a:prstGeom prst="bentConnector3">
            <a:avLst>
              <a:gd name="adj1" fmla="val 10036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l: höger 5">
            <a:extLst>
              <a:ext uri="{FF2B5EF4-FFF2-40B4-BE49-F238E27FC236}">
                <a16:creationId xmlns:a16="http://schemas.microsoft.com/office/drawing/2014/main" id="{D0FDB5FC-1C3C-40D0-BF78-CC2419357F4D}"/>
              </a:ext>
            </a:extLst>
          </p:cNvPr>
          <p:cNvSpPr/>
          <p:nvPr/>
        </p:nvSpPr>
        <p:spPr>
          <a:xfrm>
            <a:off x="3768512" y="1957712"/>
            <a:ext cx="4925009" cy="97847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467337-6914-5BFB-53CA-2CEF85EFEC4E}"/>
              </a:ext>
            </a:extLst>
          </p:cNvPr>
          <p:cNvCxnSpPr>
            <a:cxnSpLocks/>
          </p:cNvCxnSpPr>
          <p:nvPr/>
        </p:nvCxnSpPr>
        <p:spPr>
          <a:xfrm flipH="1">
            <a:off x="3853132" y="1798123"/>
            <a:ext cx="47557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EAE1F6-895E-CFC5-154A-A427B1079529}"/>
              </a:ext>
            </a:extLst>
          </p:cNvPr>
          <p:cNvSpPr/>
          <p:nvPr/>
        </p:nvSpPr>
        <p:spPr>
          <a:xfrm>
            <a:off x="8786170" y="1536864"/>
            <a:ext cx="2919349" cy="180109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3600"/>
              <a:t>Värnpliktiga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E2673-3383-564D-F521-43BAAEB6A1BE}"/>
              </a:ext>
            </a:extLst>
          </p:cNvPr>
          <p:cNvSpPr txBox="1"/>
          <p:nvPr/>
        </p:nvSpPr>
        <p:spPr>
          <a:xfrm>
            <a:off x="4655874" y="2243214"/>
            <a:ext cx="28681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VERKTYG/ FÖRUTSÄTTNING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0C4F69-F98A-8B9E-E513-2CF2E968A3C2}"/>
              </a:ext>
            </a:extLst>
          </p:cNvPr>
          <p:cNvSpPr/>
          <p:nvPr/>
        </p:nvSpPr>
        <p:spPr>
          <a:xfrm>
            <a:off x="573365" y="1523009"/>
            <a:ext cx="2919349" cy="180109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/>
              <a:t>Förbandet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62CF3D-D55E-5B73-7EE0-A18AC65F2F61}"/>
              </a:ext>
            </a:extLst>
          </p:cNvPr>
          <p:cNvSpPr/>
          <p:nvPr/>
        </p:nvSpPr>
        <p:spPr>
          <a:xfrm>
            <a:off x="4636325" y="3961447"/>
            <a:ext cx="2919349" cy="1801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/>
              <a:t>Lösning</a:t>
            </a:r>
            <a:r>
              <a:rPr lang="en-US"/>
              <a:t> </a:t>
            </a: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99BAF4C6-956B-46DB-9613-610420644803}"/>
              </a:ext>
            </a:extLst>
          </p:cNvPr>
          <p:cNvCxnSpPr>
            <a:cxnSpLocks/>
          </p:cNvCxnSpPr>
          <p:nvPr/>
        </p:nvCxnSpPr>
        <p:spPr>
          <a:xfrm flipH="1" flipV="1">
            <a:off x="3415151" y="3372444"/>
            <a:ext cx="1179853" cy="6532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95F0E511-F4FC-44D2-A74F-E1DB93CA2D5E}"/>
              </a:ext>
            </a:extLst>
          </p:cNvPr>
          <p:cNvCxnSpPr>
            <a:cxnSpLocks/>
          </p:cNvCxnSpPr>
          <p:nvPr/>
        </p:nvCxnSpPr>
        <p:spPr>
          <a:xfrm flipV="1">
            <a:off x="7555674" y="3272234"/>
            <a:ext cx="1230496" cy="753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9E6FFA4D-9A20-47AF-B490-5E9FBDB8C857}"/>
              </a:ext>
            </a:extLst>
          </p:cNvPr>
          <p:cNvSpPr txBox="1"/>
          <p:nvPr/>
        </p:nvSpPr>
        <p:spPr>
          <a:xfrm>
            <a:off x="5476875" y="1192531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Problem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7B12D5A1-6569-4132-9AAF-CAA702EF45D5}"/>
              </a:ext>
            </a:extLst>
          </p:cNvPr>
          <p:cNvSpPr txBox="1"/>
          <p:nvPr/>
        </p:nvSpPr>
        <p:spPr>
          <a:xfrm rot="19406033">
            <a:off x="7751652" y="3904119"/>
            <a:ext cx="14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Återkoppling 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903AF844-0A28-43DA-9126-6CE1448DEE18}"/>
              </a:ext>
            </a:extLst>
          </p:cNvPr>
          <p:cNvSpPr txBox="1"/>
          <p:nvPr/>
        </p:nvSpPr>
        <p:spPr>
          <a:xfrm rot="1907178">
            <a:off x="3147421" y="3822450"/>
            <a:ext cx="14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Återkoppling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2900F7-3B59-EF04-5046-CE86E9FC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B73025B-E631-4887-B0F0-FADF185412B7}"/>
              </a:ext>
            </a:extLst>
          </p:cNvPr>
          <p:cNvSpPr/>
          <p:nvPr/>
        </p:nvSpPr>
        <p:spPr>
          <a:xfrm>
            <a:off x="1800225" y="1038225"/>
            <a:ext cx="3095625" cy="37623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1AC3C87E-66D5-443C-AE55-F83702BE4489}"/>
              </a:ext>
            </a:extLst>
          </p:cNvPr>
          <p:cNvSpPr/>
          <p:nvPr/>
        </p:nvSpPr>
        <p:spPr>
          <a:xfrm>
            <a:off x="6886575" y="1038225"/>
            <a:ext cx="3095625" cy="37623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C0156-3AAD-7E9C-D2E5-E3FF90976A20}"/>
              </a:ext>
            </a:extLst>
          </p:cNvPr>
          <p:cNvSpPr txBox="1"/>
          <p:nvPr/>
        </p:nvSpPr>
        <p:spPr>
          <a:xfrm>
            <a:off x="1976437" y="134166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Verktyg</a:t>
            </a:r>
            <a:r>
              <a:rPr lang="en-US">
                <a:cs typeface="Calibri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304E7-723C-B4E2-A449-4DFB0DE51108}"/>
              </a:ext>
            </a:extLst>
          </p:cNvPr>
          <p:cNvSpPr txBox="1"/>
          <p:nvPr/>
        </p:nvSpPr>
        <p:spPr>
          <a:xfrm>
            <a:off x="7062787" y="134166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cs typeface="Calibri"/>
              </a:rPr>
              <a:t>Förutsättningar</a:t>
            </a:r>
            <a:r>
              <a:rPr lang="sv-SE">
                <a:cs typeface="Calibri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91139-CEE8-0F23-E3B1-494810C0BF39}"/>
              </a:ext>
            </a:extLst>
          </p:cNvPr>
          <p:cNvSpPr txBox="1"/>
          <p:nvPr/>
        </p:nvSpPr>
        <p:spPr>
          <a:xfrm>
            <a:off x="1976437" y="1703370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Calibri"/>
              </a:rPr>
              <a:t>Plutonens timme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v-SE">
                <a:cs typeface="Calibri"/>
              </a:rPr>
              <a:t>Kompaninämnd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v-SE">
                <a:cs typeface="Calibri"/>
              </a:rPr>
              <a:t>Bataljonsnämnd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v-SE">
                <a:cs typeface="Calibri"/>
              </a:rPr>
              <a:t>Förbandsnämnd  </a:t>
            </a:r>
          </a:p>
          <a:p>
            <a:endParaRPr lang="sv-SE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Calibri"/>
              </a:rPr>
              <a:t>Referensramar</a:t>
            </a:r>
          </a:p>
          <a:p>
            <a:endParaRPr lang="sv-SE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ea typeface="+mn-lt"/>
                <a:cs typeface="+mn-lt"/>
              </a:rPr>
              <a:t>Stödfunktioner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ea typeface="+mn-lt"/>
                <a:cs typeface="+mn-lt"/>
              </a:rPr>
              <a:t>"Testamente"/ öppen dagordning</a:t>
            </a:r>
          </a:p>
          <a:p>
            <a:endParaRPr lang="en-US">
              <a:cs typeface="Calibri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1B69A-0BBF-9F4C-A9DE-8A43EFBE6AB5}"/>
              </a:ext>
            </a:extLst>
          </p:cNvPr>
          <p:cNvSpPr txBox="1"/>
          <p:nvPr/>
        </p:nvSpPr>
        <p:spPr>
          <a:xfrm>
            <a:off x="7413458" y="1934076"/>
            <a:ext cx="29998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Tid</a:t>
            </a:r>
            <a:endParaRPr lang="sv-SE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Calibri"/>
              </a:rPr>
              <a:t>Transparens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Calibri"/>
              </a:rPr>
              <a:t>Utbildning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30E92-7BA4-9D61-2737-8B9AA1DFBEE8}"/>
              </a:ext>
            </a:extLst>
          </p:cNvPr>
          <p:cNvSpPr txBox="1"/>
          <p:nvPr/>
        </p:nvSpPr>
        <p:spPr>
          <a:xfrm>
            <a:off x="7413458" y="352832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b="1">
                <a:ea typeface="+mn-lt"/>
                <a:cs typeface="+mn-lt"/>
              </a:rPr>
              <a:t>Acceptans 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b="1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b="1">
                <a:cs typeface="Calibri"/>
              </a:rPr>
              <a:t>Inga Repressalier </a:t>
            </a:r>
            <a:endParaRPr lang="sv-SE" sz="2000" b="1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8AE8936-32E5-35D8-1278-46FF66DE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92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358B9C-A01C-E42C-1C16-8D6517BD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7" r="7798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A450D53-C854-4076-B19A-3A4B481F3E8E}"/>
              </a:ext>
            </a:extLst>
          </p:cNvPr>
          <p:cNvSpPr txBox="1"/>
          <p:nvPr/>
        </p:nvSpPr>
        <p:spPr>
          <a:xfrm>
            <a:off x="568304" y="1924132"/>
            <a:ext cx="352636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3200">
                <a:latin typeface="Amasis MT Pro"/>
              </a:rPr>
              <a:t>Referensramar</a:t>
            </a:r>
          </a:p>
          <a:p>
            <a:endParaRPr lang="sv-SE" sz="3200">
              <a:latin typeface="Amasis MT Pro"/>
            </a:endParaRPr>
          </a:p>
          <a:p>
            <a:r>
              <a:rPr lang="sv-SE" sz="3200">
                <a:latin typeface="Amasis MT Pro"/>
              </a:rPr>
              <a:t>Identifiera problem innan de uppstår. </a:t>
            </a:r>
            <a:endParaRPr lang="sv-SE" sz="32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8FA298-C38E-4712-9A19-32765C0DD11F}"/>
              </a:ext>
            </a:extLst>
          </p:cNvPr>
          <p:cNvSpPr txBox="1"/>
          <p:nvPr/>
        </p:nvSpPr>
        <p:spPr>
          <a:xfrm>
            <a:off x="4707631" y="6090415"/>
            <a:ext cx="40913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/>
              <a:t>Förtroendevalds konferens </a:t>
            </a:r>
          </a:p>
          <a:p>
            <a:r>
              <a:rPr lang="sv-SE"/>
              <a:t>December 2021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0D11631-EAA6-48F9-E163-4E629AA9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F275-554D-9504-160B-869AD369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cs typeface="Calibri Light"/>
              </a:rPr>
              <a:t>Repressalier /acceptans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C7D11-8427-9D94-94C6-7A50D2279A01}"/>
              </a:ext>
            </a:extLst>
          </p:cNvPr>
          <p:cNvSpPr txBox="1"/>
          <p:nvPr/>
        </p:nvSpPr>
        <p:spPr>
          <a:xfrm>
            <a:off x="385955" y="3164047"/>
            <a:ext cx="21746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"Du är svag"</a:t>
            </a:r>
            <a:r>
              <a:rPr lang="en-US" sz="2400">
                <a:latin typeface="Amasis MT Pro"/>
                <a:cs typeface="Calibri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5D712-6914-B0A6-208B-978F93C4F698}"/>
              </a:ext>
            </a:extLst>
          </p:cNvPr>
          <p:cNvSpPr txBox="1"/>
          <p:nvPr/>
        </p:nvSpPr>
        <p:spPr>
          <a:xfrm>
            <a:off x="6660962" y="2012537"/>
            <a:ext cx="46058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”Plutonchefen sa att vi gick bakom hans rygg"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53560-83E7-70F3-5C59-08B3A3BC2EF2}"/>
              </a:ext>
            </a:extLst>
          </p:cNvPr>
          <p:cNvSpPr txBox="1"/>
          <p:nvPr/>
        </p:nvSpPr>
        <p:spPr>
          <a:xfrm>
            <a:off x="4630597" y="4268062"/>
            <a:ext cx="51555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“Dags för plutonens klagostund"</a:t>
            </a:r>
            <a:r>
              <a:rPr lang="en-US" sz="2400">
                <a:latin typeface="Amasis MT Pro"/>
                <a:cs typeface="Calibri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4CCBC-E04B-34FB-8821-D3AA5974128A}"/>
              </a:ext>
            </a:extLst>
          </p:cNvPr>
          <p:cNvSpPr txBox="1"/>
          <p:nvPr/>
        </p:nvSpPr>
        <p:spPr>
          <a:xfrm>
            <a:off x="8814266" y="3447066"/>
            <a:ext cx="1783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"Kafferep”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D713D-6116-9A06-FD82-6FA58E8043BD}"/>
              </a:ext>
            </a:extLst>
          </p:cNvPr>
          <p:cNvSpPr txBox="1"/>
          <p:nvPr/>
        </p:nvSpPr>
        <p:spPr>
          <a:xfrm>
            <a:off x="2118361" y="4268062"/>
            <a:ext cx="17348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Amasis MT Pro"/>
                <a:cs typeface="Calibri"/>
              </a:rPr>
              <a:t>"</a:t>
            </a:r>
            <a:r>
              <a:rPr lang="sv-SE" sz="2400">
                <a:latin typeface="Amasis MT Pro"/>
                <a:cs typeface="Calibri"/>
              </a:rPr>
              <a:t>Häxjakt</a:t>
            </a:r>
            <a:r>
              <a:rPr lang="en-US" sz="2400">
                <a:latin typeface="Amasis MT Pro"/>
                <a:cs typeface="Calibri"/>
              </a:rPr>
              <a:t>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B2BF2-DBBA-C1AE-363F-518DE0EBB703}"/>
              </a:ext>
            </a:extLst>
          </p:cNvPr>
          <p:cNvSpPr txBox="1"/>
          <p:nvPr/>
        </p:nvSpPr>
        <p:spPr>
          <a:xfrm>
            <a:off x="1037633" y="5308737"/>
            <a:ext cx="42759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"Hon blev upplyft I kragen"</a:t>
            </a:r>
            <a:r>
              <a:rPr lang="en-US" sz="2400">
                <a:latin typeface="Amasis MT Pro"/>
                <a:cs typeface="Calibri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42158-AEAF-067E-6D69-90B53F512C4A}"/>
              </a:ext>
            </a:extLst>
          </p:cNvPr>
          <p:cNvSpPr txBox="1"/>
          <p:nvPr/>
        </p:nvSpPr>
        <p:spPr>
          <a:xfrm>
            <a:off x="6985726" y="5540980"/>
            <a:ext cx="41782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"Landsförrädare"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51AF232-2B07-5A9F-5AAB-1F0F893C4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5BBED5FE-1A1F-4280-B4DA-2791269FDEDD}"/>
              </a:ext>
            </a:extLst>
          </p:cNvPr>
          <p:cNvSpPr txBox="1"/>
          <p:nvPr/>
        </p:nvSpPr>
        <p:spPr>
          <a:xfrm>
            <a:off x="1734855" y="28857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”Vi nekas att träffa psykolog"</a:t>
            </a:r>
            <a:r>
              <a:rPr lang="en-US" sz="2400">
                <a:latin typeface="Amasis MT Pro"/>
                <a:cs typeface="Calibri"/>
              </a:rPr>
              <a:t>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8350D75-FDD2-44C5-A31B-E54E0ED2D128}"/>
              </a:ext>
            </a:extLst>
          </p:cNvPr>
          <p:cNvSpPr txBox="1"/>
          <p:nvPr/>
        </p:nvSpPr>
        <p:spPr>
          <a:xfrm>
            <a:off x="757435" y="161813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>
                <a:latin typeface="Amasis MT Pro"/>
                <a:cs typeface="Calibri"/>
              </a:rPr>
              <a:t>”Jag vågar inte säga något för jag kommer få så mycket skit"</a:t>
            </a:r>
            <a:r>
              <a:rPr lang="en-US" sz="2400">
                <a:latin typeface="Amasis MT Pro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868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9AC0D718-4D71-4DB2-8E7B-DBDC5E480644}"/>
              </a:ext>
            </a:extLst>
          </p:cNvPr>
          <p:cNvCxnSpPr>
            <a:cxnSpLocks/>
          </p:cNvCxnSpPr>
          <p:nvPr/>
        </p:nvCxnSpPr>
        <p:spPr>
          <a:xfrm>
            <a:off x="3310843" y="2983477"/>
            <a:ext cx="2746608" cy="105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ppling: vinklad 24">
            <a:extLst>
              <a:ext uri="{FF2B5EF4-FFF2-40B4-BE49-F238E27FC236}">
                <a16:creationId xmlns:a16="http://schemas.microsoft.com/office/drawing/2014/main" id="{7D3137E9-038F-4B08-A645-98C650BB06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5339" y="2977929"/>
            <a:ext cx="2761226" cy="959345"/>
          </a:xfrm>
          <a:prstGeom prst="bentConnector3">
            <a:avLst>
              <a:gd name="adj1" fmla="val 10036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l: höger 5">
            <a:extLst>
              <a:ext uri="{FF2B5EF4-FFF2-40B4-BE49-F238E27FC236}">
                <a16:creationId xmlns:a16="http://schemas.microsoft.com/office/drawing/2014/main" id="{D0FDB5FC-1C3C-40D0-BF78-CC2419357F4D}"/>
              </a:ext>
            </a:extLst>
          </p:cNvPr>
          <p:cNvSpPr/>
          <p:nvPr/>
        </p:nvSpPr>
        <p:spPr>
          <a:xfrm>
            <a:off x="3768512" y="1957712"/>
            <a:ext cx="4925009" cy="97847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467337-6914-5BFB-53CA-2CEF85EFEC4E}"/>
              </a:ext>
            </a:extLst>
          </p:cNvPr>
          <p:cNvCxnSpPr>
            <a:cxnSpLocks/>
          </p:cNvCxnSpPr>
          <p:nvPr/>
        </p:nvCxnSpPr>
        <p:spPr>
          <a:xfrm flipH="1">
            <a:off x="3853132" y="1798123"/>
            <a:ext cx="47557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EAE1F6-895E-CFC5-154A-A427B1079529}"/>
              </a:ext>
            </a:extLst>
          </p:cNvPr>
          <p:cNvSpPr/>
          <p:nvPr/>
        </p:nvSpPr>
        <p:spPr>
          <a:xfrm>
            <a:off x="8786170" y="1536864"/>
            <a:ext cx="2919349" cy="180109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err="1"/>
              <a:t>Värnpliktiga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E2673-3383-564D-F521-43BAAEB6A1BE}"/>
              </a:ext>
            </a:extLst>
          </p:cNvPr>
          <p:cNvSpPr txBox="1"/>
          <p:nvPr/>
        </p:nvSpPr>
        <p:spPr>
          <a:xfrm>
            <a:off x="4655874" y="2243214"/>
            <a:ext cx="28681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VERKTYG/ FÖRUTSÄTTNING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0C4F69-F98A-8B9E-E513-2CF2E968A3C2}"/>
              </a:ext>
            </a:extLst>
          </p:cNvPr>
          <p:cNvSpPr/>
          <p:nvPr/>
        </p:nvSpPr>
        <p:spPr>
          <a:xfrm>
            <a:off x="573365" y="1523009"/>
            <a:ext cx="2919349" cy="180109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/>
              <a:t>Förbandet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62CF3D-D55E-5B73-7EE0-A18AC65F2F61}"/>
              </a:ext>
            </a:extLst>
          </p:cNvPr>
          <p:cNvSpPr/>
          <p:nvPr/>
        </p:nvSpPr>
        <p:spPr>
          <a:xfrm>
            <a:off x="4636325" y="3961447"/>
            <a:ext cx="2919349" cy="1801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3600"/>
              <a:t>Lösning</a:t>
            </a:r>
            <a:r>
              <a:rPr lang="sv-SE"/>
              <a:t> </a:t>
            </a:r>
            <a:endParaRPr lang="sv-SE">
              <a:cs typeface="Calibri"/>
            </a:endParaRP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99BAF4C6-956B-46DB-9613-610420644803}"/>
              </a:ext>
            </a:extLst>
          </p:cNvPr>
          <p:cNvCxnSpPr>
            <a:cxnSpLocks/>
          </p:cNvCxnSpPr>
          <p:nvPr/>
        </p:nvCxnSpPr>
        <p:spPr>
          <a:xfrm flipH="1" flipV="1">
            <a:off x="3415151" y="3372444"/>
            <a:ext cx="1179853" cy="6532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95F0E511-F4FC-44D2-A74F-E1DB93CA2D5E}"/>
              </a:ext>
            </a:extLst>
          </p:cNvPr>
          <p:cNvCxnSpPr>
            <a:cxnSpLocks/>
          </p:cNvCxnSpPr>
          <p:nvPr/>
        </p:nvCxnSpPr>
        <p:spPr>
          <a:xfrm flipV="1">
            <a:off x="7555674" y="3272234"/>
            <a:ext cx="1230496" cy="753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9E6FFA4D-9A20-47AF-B490-5E9FBDB8C857}"/>
              </a:ext>
            </a:extLst>
          </p:cNvPr>
          <p:cNvSpPr txBox="1"/>
          <p:nvPr/>
        </p:nvSpPr>
        <p:spPr>
          <a:xfrm>
            <a:off x="5476875" y="1192531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Problem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7B12D5A1-6569-4132-9AAF-CAA702EF45D5}"/>
              </a:ext>
            </a:extLst>
          </p:cNvPr>
          <p:cNvSpPr txBox="1"/>
          <p:nvPr/>
        </p:nvSpPr>
        <p:spPr>
          <a:xfrm rot="19406033">
            <a:off x="7751652" y="3904119"/>
            <a:ext cx="14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Återkoppling 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903AF844-0A28-43DA-9126-6CE1448DEE18}"/>
              </a:ext>
            </a:extLst>
          </p:cNvPr>
          <p:cNvSpPr txBox="1"/>
          <p:nvPr/>
        </p:nvSpPr>
        <p:spPr>
          <a:xfrm rot="1907178">
            <a:off x="3147421" y="3822450"/>
            <a:ext cx="14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Återkoppling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11E3542-838A-5E00-635F-FA37E284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6" y="176693"/>
            <a:ext cx="559699" cy="10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416B9D929DCD459E172E1551322D8E" ma:contentTypeVersion="13" ma:contentTypeDescription="Skapa ett nytt dokument." ma:contentTypeScope="" ma:versionID="fe57f11eb8f499220d54b6decffbc5ce">
  <xsd:schema xmlns:xsd="http://www.w3.org/2001/XMLSchema" xmlns:xs="http://www.w3.org/2001/XMLSchema" xmlns:p="http://schemas.microsoft.com/office/2006/metadata/properties" xmlns:ns2="6c23ab12-5053-43ca-9cd3-07252a293c59" xmlns:ns3="a484b128-d902-44a3-a226-0f4f0896f7ca" targetNamespace="http://schemas.microsoft.com/office/2006/metadata/properties" ma:root="true" ma:fieldsID="04bf0b29914ef1dd02468a87722701d0" ns2:_="" ns3:_="">
    <xsd:import namespace="6c23ab12-5053-43ca-9cd3-07252a293c59"/>
    <xsd:import namespace="a484b128-d902-44a3-a226-0f4f0896f7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3ab12-5053-43ca-9cd3-07252a293c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4b128-d902-44a3-a226-0f4f0896f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7AA32-A39C-41FE-B706-9F04FDD1E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1D5601-6ED2-43F5-B87A-FB0F7DC8B5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E5346-BC30-48BD-A64B-22730BEFF1F3}">
  <ds:schemaRefs>
    <ds:schemaRef ds:uri="6c23ab12-5053-43ca-9cd3-07252a293c59"/>
    <ds:schemaRef ds:uri="a484b128-d902-44a3-a226-0f4f0896f7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Hantering av  ovälkommet beteende</vt:lpstr>
      <vt:lpstr>PowerPoint Presentation</vt:lpstr>
      <vt:lpstr>PowerPoint Presentation</vt:lpstr>
      <vt:lpstr>Pliktrådets analys</vt:lpstr>
      <vt:lpstr>PowerPoint Presentation</vt:lpstr>
      <vt:lpstr>PowerPoint Presentation</vt:lpstr>
      <vt:lpstr>PowerPoint Presentation</vt:lpstr>
      <vt:lpstr>Repressalier /acceptans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36</cp:revision>
  <dcterms:created xsi:type="dcterms:W3CDTF">2022-03-23T09:13:26Z</dcterms:created>
  <dcterms:modified xsi:type="dcterms:W3CDTF">2022-04-04T11:05:47Z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0x01010027416B9D929DCD459E172E1551322D8E</vt:lpwstr>
  </property>
</Properties>
</file>